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Proxima Nova"/>
      <p:regular r:id="rId73"/>
      <p:bold r:id="rId74"/>
      <p:italic r:id="rId75"/>
      <p:boldItalic r:id="rId76"/>
    </p:embeddedFont>
    <p:embeddedFont>
      <p:font typeface="Roboto Medium"/>
      <p:regular r:id="rId77"/>
      <p:bold r:id="rId78"/>
      <p:italic r:id="rId79"/>
      <p:boldItalic r:id="rId80"/>
    </p:embeddedFont>
    <p:embeddedFont>
      <p:font typeface="Nunito"/>
      <p:regular r:id="rId81"/>
      <p:bold r:id="rId82"/>
      <p:italic r:id="rId83"/>
      <p:boldItalic r:id="rId84"/>
    </p:embeddedFont>
    <p:embeddedFont>
      <p:font typeface="Montserrat Light"/>
      <p:regular r:id="rId85"/>
      <p:bold r:id="rId86"/>
      <p:italic r:id="rId87"/>
      <p:boldItalic r:id="rId88"/>
    </p:embeddedFont>
    <p:embeddedFont>
      <p:font typeface="Proxima Nova Semibold"/>
      <p:regular r:id="rId89"/>
      <p:bold r:id="rId90"/>
      <p:boldItalic r:id="rId91"/>
    </p:embeddedFont>
    <p:embeddedFont>
      <p:font typeface="Montserrat SemiBold"/>
      <p:regular r:id="rId92"/>
      <p:bold r:id="rId93"/>
      <p:italic r:id="rId94"/>
      <p:boldItalic r:id="rId95"/>
    </p:embeddedFont>
    <p:embeddedFont>
      <p:font typeface="Roboto"/>
      <p:regular r:id="rId96"/>
      <p:bold r:id="rId97"/>
      <p:italic r:id="rId98"/>
      <p:boldItalic r:id="rId99"/>
    </p:embeddedFont>
    <p:embeddedFont>
      <p:font typeface="Amatic SC"/>
      <p:regular r:id="rId100"/>
      <p:bold r:id="rId101"/>
    </p:embeddedFont>
    <p:embeddedFont>
      <p:font typeface="Montserrat"/>
      <p:regular r:id="rId102"/>
      <p:bold r:id="rId103"/>
      <p:italic r:id="rId104"/>
      <p:boldItalic r:id="rId105"/>
    </p:embeddedFont>
    <p:embeddedFont>
      <p:font typeface="Bebas Neue"/>
      <p:regular r:id="rId106"/>
    </p:embeddedFont>
    <p:embeddedFont>
      <p:font typeface="Montserrat ExtraLight"/>
      <p:regular r:id="rId107"/>
      <p:bold r:id="rId108"/>
      <p:italic r:id="rId109"/>
      <p:boldItalic r:id="rId110"/>
    </p:embeddedFont>
    <p:embeddedFont>
      <p:font typeface="Montserrat ExtraBold"/>
      <p:bold r:id="rId111"/>
      <p:boldItalic r:id="rId112"/>
    </p:embeddedFont>
    <p:embeddedFont>
      <p:font typeface="PT Sans"/>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3BA854-83BA-4571-AF8A-0EA75D7F138B}">
  <a:tblStyle styleId="{A13BA854-83BA-4571-AF8A-0EA75D7F13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ontserratExtraLight-regular.fntdata"/><Relationship Id="rId106" Type="http://schemas.openxmlformats.org/officeDocument/2006/relationships/font" Target="fonts/BebasNeue-regular.fntdata"/><Relationship Id="rId105" Type="http://schemas.openxmlformats.org/officeDocument/2006/relationships/font" Target="fonts/Montserrat-boldItalic.fntdata"/><Relationship Id="rId104" Type="http://schemas.openxmlformats.org/officeDocument/2006/relationships/font" Target="fonts/Montserrat-italic.fntdata"/><Relationship Id="rId109" Type="http://schemas.openxmlformats.org/officeDocument/2006/relationships/font" Target="fonts/MontserratExtraLight-italic.fntdata"/><Relationship Id="rId108" Type="http://schemas.openxmlformats.org/officeDocument/2006/relationships/font" Target="fonts/MontserratExtraLight-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ontserrat-bold.fntdata"/><Relationship Id="rId102" Type="http://schemas.openxmlformats.org/officeDocument/2006/relationships/font" Target="fonts/Montserrat-regular.fntdata"/><Relationship Id="rId101" Type="http://schemas.openxmlformats.org/officeDocument/2006/relationships/font" Target="fonts/AmaticSC-bold.fntdata"/><Relationship Id="rId100" Type="http://schemas.openxmlformats.org/officeDocument/2006/relationships/font" Target="fonts/AmaticSC-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ontserratSemiBold-boldItalic.fntdata"/><Relationship Id="rId94" Type="http://schemas.openxmlformats.org/officeDocument/2006/relationships/font" Target="fonts/MontserratSemiBold-italic.fntdata"/><Relationship Id="rId97" Type="http://schemas.openxmlformats.org/officeDocument/2006/relationships/font" Target="fonts/Roboto-bold.fntdata"/><Relationship Id="rId96" Type="http://schemas.openxmlformats.org/officeDocument/2006/relationships/font" Target="fonts/Roboto-regular.fntdata"/><Relationship Id="rId11" Type="http://schemas.openxmlformats.org/officeDocument/2006/relationships/slide" Target="slides/slide5.xml"/><Relationship Id="rId99" Type="http://schemas.openxmlformats.org/officeDocument/2006/relationships/font" Target="fonts/Roboto-boldItalic.fntdata"/><Relationship Id="rId10" Type="http://schemas.openxmlformats.org/officeDocument/2006/relationships/slide" Target="slides/slide4.xml"/><Relationship Id="rId98"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roximaNovaSemibold-boldItalic.fntdata"/><Relationship Id="rId90" Type="http://schemas.openxmlformats.org/officeDocument/2006/relationships/font" Target="fonts/ProximaNovaSemibold-bold.fntdata"/><Relationship Id="rId93" Type="http://schemas.openxmlformats.org/officeDocument/2006/relationships/font" Target="fonts/MontserratSemiBold-bold.fntdata"/><Relationship Id="rId92" Type="http://schemas.openxmlformats.org/officeDocument/2006/relationships/font" Target="fonts/MontserratSemiBold-regular.fntdata"/><Relationship Id="rId116" Type="http://schemas.openxmlformats.org/officeDocument/2006/relationships/font" Target="fonts/PTSans-boldItalic.fntdata"/><Relationship Id="rId115" Type="http://schemas.openxmlformats.org/officeDocument/2006/relationships/font" Target="fonts/PTSans-italic.fntdata"/><Relationship Id="rId15" Type="http://schemas.openxmlformats.org/officeDocument/2006/relationships/slide" Target="slides/slide9.xml"/><Relationship Id="rId110" Type="http://schemas.openxmlformats.org/officeDocument/2006/relationships/font" Target="fonts/MontserratExtraLight-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PTSans-bold.fntdata"/><Relationship Id="rId18" Type="http://schemas.openxmlformats.org/officeDocument/2006/relationships/slide" Target="slides/slide12.xml"/><Relationship Id="rId113" Type="http://schemas.openxmlformats.org/officeDocument/2006/relationships/font" Target="fonts/PTSans-regular.fntdata"/><Relationship Id="rId112" Type="http://schemas.openxmlformats.org/officeDocument/2006/relationships/font" Target="fonts/MontserratExtraBold-boldItalic.fntdata"/><Relationship Id="rId111" Type="http://schemas.openxmlformats.org/officeDocument/2006/relationships/font" Target="fonts/MontserratExtraBold-bold.fntdata"/><Relationship Id="rId84" Type="http://schemas.openxmlformats.org/officeDocument/2006/relationships/font" Target="fonts/Nunito-boldItalic.fntdata"/><Relationship Id="rId83" Type="http://schemas.openxmlformats.org/officeDocument/2006/relationships/font" Target="fonts/Nunito-italic.fntdata"/><Relationship Id="rId86" Type="http://schemas.openxmlformats.org/officeDocument/2006/relationships/font" Target="fonts/MontserratLight-bold.fntdata"/><Relationship Id="rId85" Type="http://schemas.openxmlformats.org/officeDocument/2006/relationships/font" Target="fonts/MontserratLight-regular.fntdata"/><Relationship Id="rId88" Type="http://schemas.openxmlformats.org/officeDocument/2006/relationships/font" Target="fonts/MontserratLight-boldItalic.fntdata"/><Relationship Id="rId87" Type="http://schemas.openxmlformats.org/officeDocument/2006/relationships/font" Target="fonts/MontserratLight-italic.fntdata"/><Relationship Id="rId89" Type="http://schemas.openxmlformats.org/officeDocument/2006/relationships/font" Target="fonts/ProximaNovaSemibold-regular.fntdata"/><Relationship Id="rId80" Type="http://schemas.openxmlformats.org/officeDocument/2006/relationships/font" Target="fonts/RobotoMedium-boldItalic.fntdata"/><Relationship Id="rId82" Type="http://schemas.openxmlformats.org/officeDocument/2006/relationships/font" Target="fonts/Nunito-bold.fntdata"/><Relationship Id="rId81"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regular.fntdata"/><Relationship Id="rId72" Type="http://schemas.openxmlformats.org/officeDocument/2006/relationships/slide" Target="slides/slide66.xml"/><Relationship Id="rId75" Type="http://schemas.openxmlformats.org/officeDocument/2006/relationships/font" Target="fonts/ProximaNova-italic.fntdata"/><Relationship Id="rId74" Type="http://schemas.openxmlformats.org/officeDocument/2006/relationships/font" Target="fonts/ProximaNova-bold.fntdata"/><Relationship Id="rId77" Type="http://schemas.openxmlformats.org/officeDocument/2006/relationships/font" Target="fonts/RobotoMedium-regular.fntdata"/><Relationship Id="rId76" Type="http://schemas.openxmlformats.org/officeDocument/2006/relationships/font" Target="fonts/ProximaNova-boldItalic.fntdata"/><Relationship Id="rId79" Type="http://schemas.openxmlformats.org/officeDocument/2006/relationships/font" Target="fonts/RobotoMedium-italic.fntdata"/><Relationship Id="rId78" Type="http://schemas.openxmlformats.org/officeDocument/2006/relationships/font" Target="fonts/RobotoMedium-bold.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585de1bf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585de1bf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5a726aedb_9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5a726aedb_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585de1b1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1585de1b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585de1b1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585de1b1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bb2896f4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bb2896f4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59abff8b4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59abff8b4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59abff8b4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59abff8b4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bb2896f4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bb2896f4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59abff8b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59abff8b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585de1b1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585de1b1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585de1b1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1585de1b1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585de1b1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1585de1b1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159abff8b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159abff8b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59abff8b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59abff8b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bb2896f4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bb2896f4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59abff8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59abff8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47b49a80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47b49a80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47b49a80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147b49a80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1585de1b1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1585de1b1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bb2896f4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bb2896f4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585de1b1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1585de1b1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1585de1b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1585de1b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585de1bf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1585de1bf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1585de1b1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1585de1b1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15a726aedb_9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15a726aedb_9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1585de1b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1585de1b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bb2896f4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bb2896f4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23d607f31_12_9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23d607f31_12_9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1585de1b1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1585de1b1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15a726ae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15a726ae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18012dc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18012dc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fbb2896f4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fbb2896f4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fbb2896f4f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fbb2896f4f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1585de1bf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1585de1bf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fbb2896f4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fbb2896f4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fbb2896f4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fbb2896f4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fbb2896f4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fbb2896f4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fbb2896f4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fbb2896f4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fbb2896f4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fbb2896f4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fbb2896f4f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fbb2896f4f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fbb2896f4f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fbb2896f4f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bb2896f4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fbb2896f4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023d607f31_1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023d607f31_1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023d607f31_1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023d607f31_1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023d607f31_1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023d607f31_1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023d607f31_1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023d607f31_1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023d607f31_1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023d607f31_1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023d607f31_12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023d607f31_12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1" name="Shape 4251"/>
        <p:cNvGrpSpPr/>
        <p:nvPr/>
      </p:nvGrpSpPr>
      <p:grpSpPr>
        <a:xfrm>
          <a:off x="0" y="0"/>
          <a:ext cx="0" cy="0"/>
          <a:chOff x="0" y="0"/>
          <a:chExt cx="0" cy="0"/>
        </a:xfrm>
      </p:grpSpPr>
      <p:sp>
        <p:nvSpPr>
          <p:cNvPr id="4252" name="Google Shape;4252;g1023d607f31_12_3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3" name="Google Shape;4253;g1023d607f31_12_3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0" name="Shape 4670"/>
        <p:cNvGrpSpPr/>
        <p:nvPr/>
      </p:nvGrpSpPr>
      <p:grpSpPr>
        <a:xfrm>
          <a:off x="0" y="0"/>
          <a:ext cx="0" cy="0"/>
          <a:chOff x="0" y="0"/>
          <a:chExt cx="0" cy="0"/>
        </a:xfrm>
      </p:grpSpPr>
      <p:sp>
        <p:nvSpPr>
          <p:cNvPr id="4671" name="Google Shape;4671;g1023d607f31_12_3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2" name="Google Shape;4672;g1023d607f31_12_3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0" name="Shape 4840"/>
        <p:cNvGrpSpPr/>
        <p:nvPr/>
      </p:nvGrpSpPr>
      <p:grpSpPr>
        <a:xfrm>
          <a:off x="0" y="0"/>
          <a:ext cx="0" cy="0"/>
          <a:chOff x="0" y="0"/>
          <a:chExt cx="0" cy="0"/>
        </a:xfrm>
      </p:grpSpPr>
      <p:sp>
        <p:nvSpPr>
          <p:cNvPr id="4841" name="Google Shape;4841;g1023d607f31_12_3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2" name="Google Shape;4842;g1023d607f31_12_3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5" name="Shape 5245"/>
        <p:cNvGrpSpPr/>
        <p:nvPr/>
      </p:nvGrpSpPr>
      <p:grpSpPr>
        <a:xfrm>
          <a:off x="0" y="0"/>
          <a:ext cx="0" cy="0"/>
          <a:chOff x="0" y="0"/>
          <a:chExt cx="0" cy="0"/>
        </a:xfrm>
      </p:grpSpPr>
      <p:sp>
        <p:nvSpPr>
          <p:cNvPr id="5246" name="Google Shape;5246;g1023d607f31_12_4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7" name="Google Shape;5247;g1023d607f31_12_4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5a726aedb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5a726aedb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5" name="Shape 5625"/>
        <p:cNvGrpSpPr/>
        <p:nvPr/>
      </p:nvGrpSpPr>
      <p:grpSpPr>
        <a:xfrm>
          <a:off x="0" y="0"/>
          <a:ext cx="0" cy="0"/>
          <a:chOff x="0" y="0"/>
          <a:chExt cx="0" cy="0"/>
        </a:xfrm>
      </p:grpSpPr>
      <p:sp>
        <p:nvSpPr>
          <p:cNvPr id="5626" name="Google Shape;5626;g1023d607f31_12_4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7" name="Google Shape;5627;g1023d607f31_12_4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9" name="Shape 6039"/>
        <p:cNvGrpSpPr/>
        <p:nvPr/>
      </p:nvGrpSpPr>
      <p:grpSpPr>
        <a:xfrm>
          <a:off x="0" y="0"/>
          <a:ext cx="0" cy="0"/>
          <a:chOff x="0" y="0"/>
          <a:chExt cx="0" cy="0"/>
        </a:xfrm>
      </p:grpSpPr>
      <p:sp>
        <p:nvSpPr>
          <p:cNvPr id="6040" name="Google Shape;6040;g1023d607f31_12_5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1" name="Google Shape;6041;g1023d607f31_12_5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0" name="Shape 6400"/>
        <p:cNvGrpSpPr/>
        <p:nvPr/>
      </p:nvGrpSpPr>
      <p:grpSpPr>
        <a:xfrm>
          <a:off x="0" y="0"/>
          <a:ext cx="0" cy="0"/>
          <a:chOff x="0" y="0"/>
          <a:chExt cx="0" cy="0"/>
        </a:xfrm>
      </p:grpSpPr>
      <p:sp>
        <p:nvSpPr>
          <p:cNvPr id="6401" name="Google Shape;6401;g1023d607f31_12_5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2" name="Google Shape;6402;g1023d607f31_12_5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0" name="Shape 6910"/>
        <p:cNvGrpSpPr/>
        <p:nvPr/>
      </p:nvGrpSpPr>
      <p:grpSpPr>
        <a:xfrm>
          <a:off x="0" y="0"/>
          <a:ext cx="0" cy="0"/>
          <a:chOff x="0" y="0"/>
          <a:chExt cx="0" cy="0"/>
        </a:xfrm>
      </p:grpSpPr>
      <p:sp>
        <p:nvSpPr>
          <p:cNvPr id="6911" name="Google Shape;6911;g1023d607f31_12_5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2" name="Google Shape;6912;g1023d607f31_12_5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0" name="Shape 7530"/>
        <p:cNvGrpSpPr/>
        <p:nvPr/>
      </p:nvGrpSpPr>
      <p:grpSpPr>
        <a:xfrm>
          <a:off x="0" y="0"/>
          <a:ext cx="0" cy="0"/>
          <a:chOff x="0" y="0"/>
          <a:chExt cx="0" cy="0"/>
        </a:xfrm>
      </p:grpSpPr>
      <p:sp>
        <p:nvSpPr>
          <p:cNvPr id="7531" name="Google Shape;7531;g1023d607f31_12_6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2" name="Google Shape;7532;g1023d607f31_12_6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4" name="Shape 8124"/>
        <p:cNvGrpSpPr/>
        <p:nvPr/>
      </p:nvGrpSpPr>
      <p:grpSpPr>
        <a:xfrm>
          <a:off x="0" y="0"/>
          <a:ext cx="0" cy="0"/>
          <a:chOff x="0" y="0"/>
          <a:chExt cx="0" cy="0"/>
        </a:xfrm>
      </p:grpSpPr>
      <p:sp>
        <p:nvSpPr>
          <p:cNvPr id="8125" name="Google Shape;8125;g1023d607f31_12_7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6" name="Google Shape;8126;g1023d607f31_12_7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5" name="Shape 8445"/>
        <p:cNvGrpSpPr/>
        <p:nvPr/>
      </p:nvGrpSpPr>
      <p:grpSpPr>
        <a:xfrm>
          <a:off x="0" y="0"/>
          <a:ext cx="0" cy="0"/>
          <a:chOff x="0" y="0"/>
          <a:chExt cx="0" cy="0"/>
        </a:xfrm>
      </p:grpSpPr>
      <p:sp>
        <p:nvSpPr>
          <p:cNvPr id="8446" name="Google Shape;8446;g1023d607f31_12_7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7" name="Google Shape;8447;g1023d607f31_12_7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585de1b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585de1b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5a726aed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5a726aed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11855784e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11855784e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8100000">
            <a:off x="6373288" y="-685962"/>
            <a:ext cx="1890945" cy="6515423"/>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5745000" y="1744500"/>
            <a:ext cx="3399000" cy="339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054950" y="731925"/>
            <a:ext cx="2235900" cy="223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738612" y="-749537"/>
            <a:ext cx="1451700" cy="14517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522800" y="34861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078450" y="44535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713100" y="903475"/>
            <a:ext cx="3970800" cy="2139600"/>
          </a:xfrm>
          <a:prstGeom prst="rect">
            <a:avLst/>
          </a:prstGeom>
        </p:spPr>
        <p:txBody>
          <a:bodyPr anchorCtr="0" anchor="ctr" bIns="91425" lIns="91425" spcFirstLastPara="1" rIns="91425" wrap="square" tIns="91425">
            <a:noAutofit/>
          </a:bodyPr>
          <a:lstStyle>
            <a:lvl1pPr lvl="0" algn="l">
              <a:lnSpc>
                <a:spcPct val="90000"/>
              </a:lnSpc>
              <a:spcBef>
                <a:spcPts val="0"/>
              </a:spcBef>
              <a:spcAft>
                <a:spcPts val="0"/>
              </a:spcAft>
              <a:buSzPts val="5000"/>
              <a:buFont typeface="Montserrat ExtraBold"/>
              <a:buNone/>
              <a:defRPr b="0" sz="5000">
                <a:latin typeface="Montserrat ExtraBold"/>
                <a:ea typeface="Montserrat ExtraBold"/>
                <a:cs typeface="Montserrat ExtraBold"/>
                <a:sym typeface="Montserrat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6" name="Google Shape;16;p2"/>
          <p:cNvSpPr txBox="1"/>
          <p:nvPr>
            <p:ph idx="1" type="subTitle"/>
          </p:nvPr>
        </p:nvSpPr>
        <p:spPr>
          <a:xfrm>
            <a:off x="713100" y="3206100"/>
            <a:ext cx="3970800" cy="475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88" name="Shape 88"/>
        <p:cNvGrpSpPr/>
        <p:nvPr/>
      </p:nvGrpSpPr>
      <p:grpSpPr>
        <a:xfrm>
          <a:off x="0" y="0"/>
          <a:ext cx="0" cy="0"/>
          <a:chOff x="0" y="0"/>
          <a:chExt cx="0" cy="0"/>
        </a:xfrm>
      </p:grpSpPr>
      <p:sp>
        <p:nvSpPr>
          <p:cNvPr id="89" name="Google Shape;89;p11"/>
          <p:cNvSpPr txBox="1"/>
          <p:nvPr>
            <p:ph hasCustomPrompt="1" type="title"/>
          </p:nvPr>
        </p:nvSpPr>
        <p:spPr>
          <a:xfrm>
            <a:off x="1284000" y="1583550"/>
            <a:ext cx="6576000" cy="147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p:nvPr>
            <p:ph idx="1" type="subTitle"/>
          </p:nvPr>
        </p:nvSpPr>
        <p:spPr>
          <a:xfrm>
            <a:off x="1284000" y="3062850"/>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1" name="Google Shape;91;p11"/>
          <p:cNvSpPr/>
          <p:nvPr/>
        </p:nvSpPr>
        <p:spPr>
          <a:xfrm rot="2700000">
            <a:off x="-1661456" y="1993005"/>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flipH="1" rot="-2700000">
            <a:off x="8621344" y="1993005"/>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flipH="1" rot="-2700000">
            <a:off x="7798044" y="-1204270"/>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2700000">
            <a:off x="-838156" y="-1204270"/>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flipH="1" rot="10800000">
            <a:off x="7293150" y="3466352"/>
            <a:ext cx="2275500" cy="2275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flipH="1">
            <a:off x="115942" y="4025931"/>
            <a:ext cx="1194300" cy="11943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rot="10800000">
            <a:off x="7236592" y="-38769"/>
            <a:ext cx="1194300" cy="1194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flipH="1" rot="10800000">
            <a:off x="-275525" y="-347575"/>
            <a:ext cx="1773900" cy="17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0" name="Shape 100"/>
        <p:cNvGrpSpPr/>
        <p:nvPr/>
      </p:nvGrpSpPr>
      <p:grpSpPr>
        <a:xfrm>
          <a:off x="0" y="0"/>
          <a:ext cx="0" cy="0"/>
          <a:chOff x="0" y="0"/>
          <a:chExt cx="0" cy="0"/>
        </a:xfrm>
      </p:grpSpPr>
      <p:sp>
        <p:nvSpPr>
          <p:cNvPr id="101" name="Google Shape;101;p13"/>
          <p:cNvSpPr txBox="1"/>
          <p:nvPr>
            <p:ph type="title"/>
          </p:nvPr>
        </p:nvSpPr>
        <p:spPr>
          <a:xfrm>
            <a:off x="1499788" y="1911675"/>
            <a:ext cx="2802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hasCustomPrompt="1" idx="2" type="title"/>
          </p:nvPr>
        </p:nvSpPr>
        <p:spPr>
          <a:xfrm>
            <a:off x="2453775"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 name="Google Shape;103;p13"/>
          <p:cNvSpPr txBox="1"/>
          <p:nvPr>
            <p:ph idx="1" type="subTitle"/>
          </p:nvPr>
        </p:nvSpPr>
        <p:spPr>
          <a:xfrm>
            <a:off x="1499788" y="2270475"/>
            <a:ext cx="2802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 name="Google Shape;104;p13"/>
          <p:cNvSpPr txBox="1"/>
          <p:nvPr>
            <p:ph idx="3" type="title"/>
          </p:nvPr>
        </p:nvSpPr>
        <p:spPr>
          <a:xfrm>
            <a:off x="4842212" y="1911675"/>
            <a:ext cx="2802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13"/>
          <p:cNvSpPr txBox="1"/>
          <p:nvPr>
            <p:ph hasCustomPrompt="1" idx="4" type="title"/>
          </p:nvPr>
        </p:nvSpPr>
        <p:spPr>
          <a:xfrm>
            <a:off x="5796200"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 name="Google Shape;106;p13"/>
          <p:cNvSpPr txBox="1"/>
          <p:nvPr>
            <p:ph idx="5" type="subTitle"/>
          </p:nvPr>
        </p:nvSpPr>
        <p:spPr>
          <a:xfrm>
            <a:off x="4842212" y="2270475"/>
            <a:ext cx="2802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 name="Google Shape;107;p13"/>
          <p:cNvSpPr txBox="1"/>
          <p:nvPr>
            <p:ph idx="6" type="title"/>
          </p:nvPr>
        </p:nvSpPr>
        <p:spPr>
          <a:xfrm>
            <a:off x="1499788" y="3701075"/>
            <a:ext cx="2802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hasCustomPrompt="1" idx="7" type="title"/>
          </p:nvPr>
        </p:nvSpPr>
        <p:spPr>
          <a:xfrm>
            <a:off x="2453775" y="307822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9" name="Google Shape;109;p13"/>
          <p:cNvSpPr txBox="1"/>
          <p:nvPr>
            <p:ph idx="8" type="subTitle"/>
          </p:nvPr>
        </p:nvSpPr>
        <p:spPr>
          <a:xfrm>
            <a:off x="1499788" y="4059900"/>
            <a:ext cx="2802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0" name="Google Shape;110;p13"/>
          <p:cNvSpPr txBox="1"/>
          <p:nvPr>
            <p:ph idx="9" type="title"/>
          </p:nvPr>
        </p:nvSpPr>
        <p:spPr>
          <a:xfrm>
            <a:off x="4842212" y="3701075"/>
            <a:ext cx="2802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13"/>
          <p:cNvSpPr txBox="1"/>
          <p:nvPr>
            <p:ph hasCustomPrompt="1" idx="13" type="title"/>
          </p:nvPr>
        </p:nvSpPr>
        <p:spPr>
          <a:xfrm>
            <a:off x="5796200" y="307817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12" name="Google Shape;112;p13"/>
          <p:cNvSpPr txBox="1"/>
          <p:nvPr>
            <p:ph idx="14" type="subTitle"/>
          </p:nvPr>
        </p:nvSpPr>
        <p:spPr>
          <a:xfrm>
            <a:off x="4842212" y="4059900"/>
            <a:ext cx="2802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3" name="Google Shape;11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13"/>
          <p:cNvSpPr/>
          <p:nvPr/>
        </p:nvSpPr>
        <p:spPr>
          <a:xfrm>
            <a:off x="8430900" y="14538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8708475" y="24211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10800000">
            <a:off x="-427375" y="-424901"/>
            <a:ext cx="815400" cy="815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8424000" y="238200"/>
            <a:ext cx="301200" cy="301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1515900" y="348615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2"/>
        </a:solidFill>
      </p:bgPr>
    </p:bg>
    <p:spTree>
      <p:nvGrpSpPr>
        <p:cNvPr id="119" name="Shape 119"/>
        <p:cNvGrpSpPr/>
        <p:nvPr/>
      </p:nvGrpSpPr>
      <p:grpSpPr>
        <a:xfrm>
          <a:off x="0" y="0"/>
          <a:ext cx="0" cy="0"/>
          <a:chOff x="0" y="0"/>
          <a:chExt cx="0" cy="0"/>
        </a:xfrm>
      </p:grpSpPr>
      <p:sp>
        <p:nvSpPr>
          <p:cNvPr id="120" name="Google Shape;120;p14"/>
          <p:cNvSpPr/>
          <p:nvPr/>
        </p:nvSpPr>
        <p:spPr>
          <a:xfrm flipH="1" rot="8100000">
            <a:off x="-1661456"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8100000">
            <a:off x="8621344"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8100000">
            <a:off x="7798044"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flipH="1" rot="8100000">
            <a:off x="-838156"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174450" y="3526800"/>
            <a:ext cx="1077300" cy="1077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7892250" y="539400"/>
            <a:ext cx="1077300" cy="1077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rot="10800000">
            <a:off x="115942" y="-57758"/>
            <a:ext cx="1194300" cy="11943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flipH="1">
            <a:off x="7236592" y="4006942"/>
            <a:ext cx="1194300" cy="1194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txBox="1"/>
          <p:nvPr>
            <p:ph type="title"/>
          </p:nvPr>
        </p:nvSpPr>
        <p:spPr>
          <a:xfrm>
            <a:off x="1749150" y="3061014"/>
            <a:ext cx="56457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 name="Google Shape;129;p14"/>
          <p:cNvSpPr txBox="1"/>
          <p:nvPr>
            <p:ph idx="1" type="subTitle"/>
          </p:nvPr>
        </p:nvSpPr>
        <p:spPr>
          <a:xfrm>
            <a:off x="1749150" y="1645088"/>
            <a:ext cx="5645700" cy="141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30" name="Shape 130"/>
        <p:cNvGrpSpPr/>
        <p:nvPr/>
      </p:nvGrpSpPr>
      <p:grpSpPr>
        <a:xfrm>
          <a:off x="0" y="0"/>
          <a:ext cx="0" cy="0"/>
          <a:chOff x="0" y="0"/>
          <a:chExt cx="0" cy="0"/>
        </a:xfrm>
      </p:grpSpPr>
      <p:sp>
        <p:nvSpPr>
          <p:cNvPr id="131" name="Google Shape;131;p15"/>
          <p:cNvSpPr txBox="1"/>
          <p:nvPr>
            <p:ph type="title"/>
          </p:nvPr>
        </p:nvSpPr>
        <p:spPr>
          <a:xfrm>
            <a:off x="720000" y="1836750"/>
            <a:ext cx="3593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15"/>
          <p:cNvSpPr txBox="1"/>
          <p:nvPr>
            <p:ph idx="1" type="subTitle"/>
          </p:nvPr>
        </p:nvSpPr>
        <p:spPr>
          <a:xfrm>
            <a:off x="720000" y="2409450"/>
            <a:ext cx="3593700" cy="897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15"/>
          <p:cNvSpPr/>
          <p:nvPr/>
        </p:nvSpPr>
        <p:spPr>
          <a:xfrm>
            <a:off x="345405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7614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3454050" y="-16965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411900"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8672275" y="3888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4421400" y="47062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411900" y="44535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40" name="Shape 140"/>
        <p:cNvGrpSpPr/>
        <p:nvPr/>
      </p:nvGrpSpPr>
      <p:grpSpPr>
        <a:xfrm>
          <a:off x="0" y="0"/>
          <a:ext cx="0" cy="0"/>
          <a:chOff x="0" y="0"/>
          <a:chExt cx="0" cy="0"/>
        </a:xfrm>
      </p:grpSpPr>
      <p:sp>
        <p:nvSpPr>
          <p:cNvPr id="141" name="Google Shape;141;p16"/>
          <p:cNvSpPr/>
          <p:nvPr/>
        </p:nvSpPr>
        <p:spPr>
          <a:xfrm>
            <a:off x="8410100" y="440665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flipH="1" rot="10800000">
            <a:off x="171350" y="4450850"/>
            <a:ext cx="301200" cy="30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410500" y="-410800"/>
            <a:ext cx="793200" cy="7932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flipH="1" rot="10800000">
            <a:off x="8633800" y="3861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13100" y="1726625"/>
            <a:ext cx="7704000" cy="28776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46" name="Google Shape;146;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7" name="Shape 147"/>
        <p:cNvGrpSpPr/>
        <p:nvPr/>
      </p:nvGrpSpPr>
      <p:grpSpPr>
        <a:xfrm>
          <a:off x="0" y="0"/>
          <a:ext cx="0" cy="0"/>
          <a:chOff x="0" y="0"/>
          <a:chExt cx="0" cy="0"/>
        </a:xfrm>
      </p:grpSpPr>
      <p:sp>
        <p:nvSpPr>
          <p:cNvPr id="148" name="Google Shape;148;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17"/>
          <p:cNvSpPr txBox="1"/>
          <p:nvPr>
            <p:ph idx="2" type="title"/>
          </p:nvPr>
        </p:nvSpPr>
        <p:spPr>
          <a:xfrm>
            <a:off x="716525" y="2639225"/>
            <a:ext cx="217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17"/>
          <p:cNvSpPr txBox="1"/>
          <p:nvPr>
            <p:ph idx="1" type="subTitle"/>
          </p:nvPr>
        </p:nvSpPr>
        <p:spPr>
          <a:xfrm>
            <a:off x="716525" y="3166925"/>
            <a:ext cx="21723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1" name="Google Shape;151;p17"/>
          <p:cNvSpPr txBox="1"/>
          <p:nvPr>
            <p:ph idx="3" type="title"/>
          </p:nvPr>
        </p:nvSpPr>
        <p:spPr>
          <a:xfrm>
            <a:off x="3485848" y="2639225"/>
            <a:ext cx="217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17"/>
          <p:cNvSpPr txBox="1"/>
          <p:nvPr>
            <p:ph idx="4" type="subTitle"/>
          </p:nvPr>
        </p:nvSpPr>
        <p:spPr>
          <a:xfrm>
            <a:off x="3485851" y="3166925"/>
            <a:ext cx="21723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17"/>
          <p:cNvSpPr txBox="1"/>
          <p:nvPr>
            <p:ph idx="5" type="title"/>
          </p:nvPr>
        </p:nvSpPr>
        <p:spPr>
          <a:xfrm>
            <a:off x="6255171" y="2639225"/>
            <a:ext cx="217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17"/>
          <p:cNvSpPr txBox="1"/>
          <p:nvPr>
            <p:ph idx="6" type="subTitle"/>
          </p:nvPr>
        </p:nvSpPr>
        <p:spPr>
          <a:xfrm>
            <a:off x="6255177" y="3166925"/>
            <a:ext cx="21723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17"/>
          <p:cNvSpPr/>
          <p:nvPr/>
        </p:nvSpPr>
        <p:spPr>
          <a:xfrm>
            <a:off x="345405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rot="10800000">
            <a:off x="-761400"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8430900" y="-57855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411900"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8424000" y="46041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0" name="Shape 160"/>
        <p:cNvGrpSpPr/>
        <p:nvPr/>
      </p:nvGrpSpPr>
      <p:grpSpPr>
        <a:xfrm>
          <a:off x="0" y="0"/>
          <a:ext cx="0" cy="0"/>
          <a:chOff x="0" y="0"/>
          <a:chExt cx="0" cy="0"/>
        </a:xfrm>
      </p:grpSpPr>
      <p:sp>
        <p:nvSpPr>
          <p:cNvPr id="161" name="Google Shape;161;p18"/>
          <p:cNvSpPr/>
          <p:nvPr/>
        </p:nvSpPr>
        <p:spPr>
          <a:xfrm>
            <a:off x="345405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rot="10800000">
            <a:off x="-7614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8430900" y="-578550"/>
            <a:ext cx="2235900" cy="22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411900"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8615125" y="230265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4421400" y="47062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411900" y="44535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8"/>
          <p:cNvSpPr txBox="1"/>
          <p:nvPr>
            <p:ph idx="2" type="title"/>
          </p:nvPr>
        </p:nvSpPr>
        <p:spPr>
          <a:xfrm>
            <a:off x="1023825" y="1625550"/>
            <a:ext cx="2380200" cy="36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18"/>
          <p:cNvSpPr txBox="1"/>
          <p:nvPr>
            <p:ph idx="1" type="subTitle"/>
          </p:nvPr>
        </p:nvSpPr>
        <p:spPr>
          <a:xfrm>
            <a:off x="1023825" y="1991550"/>
            <a:ext cx="2380200" cy="61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1" name="Google Shape;171;p18"/>
          <p:cNvSpPr txBox="1"/>
          <p:nvPr>
            <p:ph idx="3" type="title"/>
          </p:nvPr>
        </p:nvSpPr>
        <p:spPr>
          <a:xfrm>
            <a:off x="5739983" y="1625550"/>
            <a:ext cx="2380200" cy="366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18"/>
          <p:cNvSpPr txBox="1"/>
          <p:nvPr>
            <p:ph idx="4" type="subTitle"/>
          </p:nvPr>
        </p:nvSpPr>
        <p:spPr>
          <a:xfrm>
            <a:off x="5739981" y="1991550"/>
            <a:ext cx="23802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 name="Google Shape;173;p18"/>
          <p:cNvSpPr txBox="1"/>
          <p:nvPr>
            <p:ph idx="5" type="title"/>
          </p:nvPr>
        </p:nvSpPr>
        <p:spPr>
          <a:xfrm>
            <a:off x="1023825" y="3059050"/>
            <a:ext cx="2380200" cy="36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18"/>
          <p:cNvSpPr txBox="1"/>
          <p:nvPr>
            <p:ph idx="6" type="subTitle"/>
          </p:nvPr>
        </p:nvSpPr>
        <p:spPr>
          <a:xfrm>
            <a:off x="1023825" y="3424950"/>
            <a:ext cx="2380200" cy="61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 name="Google Shape;175;p18"/>
          <p:cNvSpPr txBox="1"/>
          <p:nvPr>
            <p:ph idx="7" type="title"/>
          </p:nvPr>
        </p:nvSpPr>
        <p:spPr>
          <a:xfrm>
            <a:off x="5739975" y="3058950"/>
            <a:ext cx="2380200" cy="366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18"/>
          <p:cNvSpPr txBox="1"/>
          <p:nvPr>
            <p:ph idx="8" type="subTitle"/>
          </p:nvPr>
        </p:nvSpPr>
        <p:spPr>
          <a:xfrm>
            <a:off x="5739975" y="3424950"/>
            <a:ext cx="23802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7" name="Shape 177"/>
        <p:cNvGrpSpPr/>
        <p:nvPr/>
      </p:nvGrpSpPr>
      <p:grpSpPr>
        <a:xfrm>
          <a:off x="0" y="0"/>
          <a:ext cx="0" cy="0"/>
          <a:chOff x="0" y="0"/>
          <a:chExt cx="0" cy="0"/>
        </a:xfrm>
      </p:grpSpPr>
      <p:sp>
        <p:nvSpPr>
          <p:cNvPr id="178" name="Google Shape;178;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19"/>
          <p:cNvSpPr txBox="1"/>
          <p:nvPr>
            <p:ph idx="2" type="title"/>
          </p:nvPr>
        </p:nvSpPr>
        <p:spPr>
          <a:xfrm>
            <a:off x="982625" y="18485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19"/>
          <p:cNvSpPr txBox="1"/>
          <p:nvPr>
            <p:ph idx="1" type="subTitle"/>
          </p:nvPr>
        </p:nvSpPr>
        <p:spPr>
          <a:xfrm>
            <a:off x="982625" y="23060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 name="Google Shape;181;p19"/>
          <p:cNvSpPr txBox="1"/>
          <p:nvPr>
            <p:ph idx="3" type="title"/>
          </p:nvPr>
        </p:nvSpPr>
        <p:spPr>
          <a:xfrm>
            <a:off x="3545100" y="18485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19"/>
          <p:cNvSpPr txBox="1"/>
          <p:nvPr>
            <p:ph idx="4" type="subTitle"/>
          </p:nvPr>
        </p:nvSpPr>
        <p:spPr>
          <a:xfrm>
            <a:off x="3545095" y="23060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19"/>
          <p:cNvSpPr txBox="1"/>
          <p:nvPr>
            <p:ph idx="5" type="title"/>
          </p:nvPr>
        </p:nvSpPr>
        <p:spPr>
          <a:xfrm>
            <a:off x="982625" y="36189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19"/>
          <p:cNvSpPr txBox="1"/>
          <p:nvPr>
            <p:ph idx="6" type="subTitle"/>
          </p:nvPr>
        </p:nvSpPr>
        <p:spPr>
          <a:xfrm>
            <a:off x="982625" y="40764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19"/>
          <p:cNvSpPr txBox="1"/>
          <p:nvPr>
            <p:ph idx="7" type="title"/>
          </p:nvPr>
        </p:nvSpPr>
        <p:spPr>
          <a:xfrm>
            <a:off x="3545095" y="36189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19"/>
          <p:cNvSpPr txBox="1"/>
          <p:nvPr>
            <p:ph idx="8" type="subTitle"/>
          </p:nvPr>
        </p:nvSpPr>
        <p:spPr>
          <a:xfrm>
            <a:off x="3545095" y="40764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 name="Google Shape;187;p19"/>
          <p:cNvSpPr txBox="1"/>
          <p:nvPr>
            <p:ph idx="9" type="title"/>
          </p:nvPr>
        </p:nvSpPr>
        <p:spPr>
          <a:xfrm>
            <a:off x="6107574" y="18485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19"/>
          <p:cNvSpPr txBox="1"/>
          <p:nvPr>
            <p:ph idx="13" type="subTitle"/>
          </p:nvPr>
        </p:nvSpPr>
        <p:spPr>
          <a:xfrm>
            <a:off x="6107564" y="23060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19"/>
          <p:cNvSpPr txBox="1"/>
          <p:nvPr>
            <p:ph idx="14" type="title"/>
          </p:nvPr>
        </p:nvSpPr>
        <p:spPr>
          <a:xfrm>
            <a:off x="6107572" y="36189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19"/>
          <p:cNvSpPr txBox="1"/>
          <p:nvPr>
            <p:ph idx="15" type="subTitle"/>
          </p:nvPr>
        </p:nvSpPr>
        <p:spPr>
          <a:xfrm>
            <a:off x="6107564" y="40764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19"/>
          <p:cNvSpPr/>
          <p:nvPr/>
        </p:nvSpPr>
        <p:spPr>
          <a:xfrm flipH="1">
            <a:off x="-768300" y="4414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8430900" y="348615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rot="10800000">
            <a:off x="411900" y="39673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8424000" y="3888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1522800" y="-5785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6" name="Shape 196"/>
        <p:cNvGrpSpPr/>
        <p:nvPr/>
      </p:nvGrpSpPr>
      <p:grpSpPr>
        <a:xfrm>
          <a:off x="0" y="0"/>
          <a:ext cx="0" cy="0"/>
          <a:chOff x="0" y="0"/>
          <a:chExt cx="0" cy="0"/>
        </a:xfrm>
      </p:grpSpPr>
      <p:sp>
        <p:nvSpPr>
          <p:cNvPr id="197" name="Google Shape;197;p20"/>
          <p:cNvSpPr txBox="1"/>
          <p:nvPr>
            <p:ph hasCustomPrompt="1" type="title"/>
          </p:nvPr>
        </p:nvSpPr>
        <p:spPr>
          <a:xfrm>
            <a:off x="1197750" y="2023300"/>
            <a:ext cx="1302600" cy="83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 name="Google Shape;198;p20"/>
          <p:cNvSpPr txBox="1"/>
          <p:nvPr>
            <p:ph idx="1" type="subTitle"/>
          </p:nvPr>
        </p:nvSpPr>
        <p:spPr>
          <a:xfrm>
            <a:off x="720000" y="3891553"/>
            <a:ext cx="22581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9" name="Google Shape;199;p20"/>
          <p:cNvSpPr txBox="1"/>
          <p:nvPr>
            <p:ph hasCustomPrompt="1" idx="2" type="title"/>
          </p:nvPr>
        </p:nvSpPr>
        <p:spPr>
          <a:xfrm>
            <a:off x="3920925" y="2023300"/>
            <a:ext cx="1302600" cy="83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0" name="Google Shape;200;p20"/>
          <p:cNvSpPr txBox="1"/>
          <p:nvPr>
            <p:ph idx="3" type="subTitle"/>
          </p:nvPr>
        </p:nvSpPr>
        <p:spPr>
          <a:xfrm>
            <a:off x="3446400" y="3891527"/>
            <a:ext cx="22581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1" name="Google Shape;201;p20"/>
          <p:cNvSpPr txBox="1"/>
          <p:nvPr>
            <p:ph hasCustomPrompt="1" idx="4" type="title"/>
          </p:nvPr>
        </p:nvSpPr>
        <p:spPr>
          <a:xfrm>
            <a:off x="6644100" y="2023300"/>
            <a:ext cx="1302600" cy="83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2" name="Google Shape;202;p20"/>
          <p:cNvSpPr txBox="1"/>
          <p:nvPr>
            <p:ph idx="5" type="subTitle"/>
          </p:nvPr>
        </p:nvSpPr>
        <p:spPr>
          <a:xfrm>
            <a:off x="6172800" y="3891525"/>
            <a:ext cx="22581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3" name="Google Shape;203;p20"/>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4" name="Google Shape;204;p20"/>
          <p:cNvSpPr txBox="1"/>
          <p:nvPr>
            <p:ph idx="7" type="title"/>
          </p:nvPr>
        </p:nvSpPr>
        <p:spPr>
          <a:xfrm>
            <a:off x="720000" y="3434050"/>
            <a:ext cx="22581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20"/>
          <p:cNvSpPr txBox="1"/>
          <p:nvPr>
            <p:ph idx="8" type="title"/>
          </p:nvPr>
        </p:nvSpPr>
        <p:spPr>
          <a:xfrm>
            <a:off x="3446400" y="3434050"/>
            <a:ext cx="22581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0"/>
          <p:cNvSpPr txBox="1"/>
          <p:nvPr>
            <p:ph idx="9" type="title"/>
          </p:nvPr>
        </p:nvSpPr>
        <p:spPr>
          <a:xfrm>
            <a:off x="6172800" y="3434050"/>
            <a:ext cx="22581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20"/>
          <p:cNvSpPr/>
          <p:nvPr/>
        </p:nvSpPr>
        <p:spPr>
          <a:xfrm flipH="1" rot="10800000">
            <a:off x="84246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1522200" y="-578550"/>
            <a:ext cx="2235900" cy="22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flipH="1">
            <a:off x="8431500"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228275" y="242115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flipH="1">
            <a:off x="8431500" y="44535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720000" y="2227650"/>
            <a:ext cx="3563400" cy="1305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dk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hasCustomPrompt="1" idx="2" type="title"/>
          </p:nvPr>
        </p:nvSpPr>
        <p:spPr>
          <a:xfrm>
            <a:off x="1956150" y="1026525"/>
            <a:ext cx="1091100" cy="8712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720000" y="3532875"/>
            <a:ext cx="3563400" cy="69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 name="Google Shape;21;p3"/>
          <p:cNvSpPr/>
          <p:nvPr/>
        </p:nvSpPr>
        <p:spPr>
          <a:xfrm rot="-8100000">
            <a:off x="6373288" y="-685962"/>
            <a:ext cx="1890945" cy="6515423"/>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7815867">
            <a:off x="4736390" y="3250096"/>
            <a:ext cx="1904021" cy="1904021"/>
          </a:xfrm>
          <a:prstGeom prst="pie">
            <a:avLst>
              <a:gd fmla="val 10799810" name="adj1"/>
              <a:gd fmla="val 21580019"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5745000" y="1744500"/>
            <a:ext cx="3399000" cy="339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158350" y="1687550"/>
            <a:ext cx="1907400" cy="1907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rot="10800000">
            <a:off x="8471300" y="-701925"/>
            <a:ext cx="1381800" cy="13818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738612" y="4425338"/>
            <a:ext cx="1451700" cy="14517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1522800" y="-5785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12" name="Shape 212"/>
        <p:cNvGrpSpPr/>
        <p:nvPr/>
      </p:nvGrpSpPr>
      <p:grpSpPr>
        <a:xfrm>
          <a:off x="0" y="0"/>
          <a:ext cx="0" cy="0"/>
          <a:chOff x="0" y="0"/>
          <a:chExt cx="0" cy="0"/>
        </a:xfrm>
      </p:grpSpPr>
      <p:sp>
        <p:nvSpPr>
          <p:cNvPr id="213" name="Google Shape;213;p21"/>
          <p:cNvSpPr/>
          <p:nvPr/>
        </p:nvSpPr>
        <p:spPr>
          <a:xfrm>
            <a:off x="-1522800" y="-5785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8424000" y="4453500"/>
            <a:ext cx="301200" cy="301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flipH="1">
            <a:off x="-738612" y="4425338"/>
            <a:ext cx="1451700" cy="14517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21"/>
          <p:cNvSpPr/>
          <p:nvPr/>
        </p:nvSpPr>
        <p:spPr>
          <a:xfrm flipH="1" rot="10800000">
            <a:off x="8420825"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18" name="Shape 218"/>
        <p:cNvGrpSpPr/>
        <p:nvPr/>
      </p:nvGrpSpPr>
      <p:grpSpPr>
        <a:xfrm>
          <a:off x="0" y="0"/>
          <a:ext cx="0" cy="0"/>
          <a:chOff x="0" y="0"/>
          <a:chExt cx="0" cy="0"/>
        </a:xfrm>
      </p:grpSpPr>
      <p:sp>
        <p:nvSpPr>
          <p:cNvPr id="219" name="Google Shape;219;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0" name="Google Shape;220;p22"/>
          <p:cNvSpPr/>
          <p:nvPr/>
        </p:nvSpPr>
        <p:spPr>
          <a:xfrm>
            <a:off x="345405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flipH="1" rot="10800000">
            <a:off x="8420825"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flipH="1">
            <a:off x="-1515900" y="-57855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flipH="1">
            <a:off x="8427725"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24" name="Shape 224"/>
        <p:cNvGrpSpPr/>
        <p:nvPr/>
      </p:nvGrpSpPr>
      <p:grpSpPr>
        <a:xfrm>
          <a:off x="0" y="0"/>
          <a:ext cx="0" cy="0"/>
          <a:chOff x="0" y="0"/>
          <a:chExt cx="0" cy="0"/>
        </a:xfrm>
      </p:grpSpPr>
      <p:sp>
        <p:nvSpPr>
          <p:cNvPr id="225" name="Google Shape;225;p23"/>
          <p:cNvSpPr/>
          <p:nvPr/>
        </p:nvSpPr>
        <p:spPr>
          <a:xfrm rot="-8100000">
            <a:off x="6373288" y="-685962"/>
            <a:ext cx="1890945" cy="6515423"/>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flipH="1">
            <a:off x="5745000" y="1744500"/>
            <a:ext cx="3399000" cy="339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8054950" y="731925"/>
            <a:ext cx="2235900" cy="223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rot="10800000">
            <a:off x="-761400"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ph type="title"/>
          </p:nvPr>
        </p:nvSpPr>
        <p:spPr>
          <a:xfrm>
            <a:off x="720000" y="539400"/>
            <a:ext cx="34347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 name="Google Shape;230;p23"/>
          <p:cNvSpPr txBox="1"/>
          <p:nvPr>
            <p:ph idx="1" type="subTitle"/>
          </p:nvPr>
        </p:nvSpPr>
        <p:spPr>
          <a:xfrm>
            <a:off x="720000" y="2182700"/>
            <a:ext cx="3434700" cy="129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1" name="Google Shape;231;p23"/>
          <p:cNvSpPr txBox="1"/>
          <p:nvPr/>
        </p:nvSpPr>
        <p:spPr>
          <a:xfrm>
            <a:off x="720000" y="3586913"/>
            <a:ext cx="34764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2"/>
                </a:solidFill>
                <a:latin typeface="Nunito"/>
                <a:ea typeface="Nunito"/>
                <a:cs typeface="Nunito"/>
                <a:sym typeface="Nunito"/>
              </a:rPr>
              <a:t>CREDITS: This presentation template was created by </a:t>
            </a:r>
            <a:r>
              <a:rPr b="1" lang="en" sz="1200">
                <a:solidFill>
                  <a:schemeClr val="dk2"/>
                </a:solidFill>
                <a:uFill>
                  <a:noFill/>
                </a:uFill>
                <a:latin typeface="Nunito"/>
                <a:ea typeface="Nunito"/>
                <a:cs typeface="Nunito"/>
                <a:sym typeface="Nunito"/>
                <a:hlinkClick r:id="rId2">
                  <a:extLst>
                    <a:ext uri="{A12FA001-AC4F-418D-AE19-62706E023703}">
                      <ahyp:hlinkClr val="tx"/>
                    </a:ext>
                  </a:extLst>
                </a:hlinkClick>
              </a:rPr>
              <a:t>Slidesgo</a:t>
            </a:r>
            <a:r>
              <a:rPr lang="en" sz="1200">
                <a:solidFill>
                  <a:schemeClr val="lt2"/>
                </a:solidFill>
                <a:latin typeface="Nunito"/>
                <a:ea typeface="Nunito"/>
                <a:cs typeface="Nunito"/>
                <a:sym typeface="Nunito"/>
              </a:rPr>
              <a:t>, including icons by </a:t>
            </a:r>
            <a:r>
              <a:rPr b="1" lang="en" sz="1200">
                <a:solidFill>
                  <a:schemeClr val="dk2"/>
                </a:solidFill>
                <a:uFill>
                  <a:noFill/>
                </a:uFill>
                <a:latin typeface="Nunito"/>
                <a:ea typeface="Nunito"/>
                <a:cs typeface="Nunito"/>
                <a:sym typeface="Nunito"/>
                <a:hlinkClick r:id="rId3">
                  <a:extLst>
                    <a:ext uri="{A12FA001-AC4F-418D-AE19-62706E023703}">
                      <ahyp:hlinkClr val="tx"/>
                    </a:ext>
                  </a:extLst>
                </a:hlinkClick>
              </a:rPr>
              <a:t>Flaticon</a:t>
            </a:r>
            <a:r>
              <a:rPr lang="en" sz="1200">
                <a:solidFill>
                  <a:schemeClr val="lt2"/>
                </a:solidFill>
                <a:latin typeface="Nunito"/>
                <a:ea typeface="Nunito"/>
                <a:cs typeface="Nunito"/>
                <a:sym typeface="Nunito"/>
              </a:rPr>
              <a:t>, infographics and images by </a:t>
            </a:r>
            <a:r>
              <a:rPr b="1" lang="en" sz="1200">
                <a:solidFill>
                  <a:schemeClr val="dk2"/>
                </a:solidFill>
                <a:uFill>
                  <a:noFill/>
                </a:uFill>
                <a:latin typeface="Nunito"/>
                <a:ea typeface="Nunito"/>
                <a:cs typeface="Nunito"/>
                <a:sym typeface="Nunito"/>
                <a:hlinkClick r:id="rId4">
                  <a:extLst>
                    <a:ext uri="{A12FA001-AC4F-418D-AE19-62706E023703}">
                      <ahyp:hlinkClr val="tx"/>
                    </a:ext>
                  </a:extLst>
                </a:hlinkClick>
              </a:rPr>
              <a:t>Freepik</a:t>
            </a:r>
            <a:endParaRPr b="1" sz="1200">
              <a:solidFill>
                <a:schemeClr val="dk2"/>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2"/>
        </a:solidFill>
      </p:bgPr>
    </p:bg>
    <p:spTree>
      <p:nvGrpSpPr>
        <p:cNvPr id="232" name="Shape 232"/>
        <p:cNvGrpSpPr/>
        <p:nvPr/>
      </p:nvGrpSpPr>
      <p:grpSpPr>
        <a:xfrm>
          <a:off x="0" y="0"/>
          <a:ext cx="0" cy="0"/>
          <a:chOff x="0" y="0"/>
          <a:chExt cx="0" cy="0"/>
        </a:xfrm>
      </p:grpSpPr>
      <p:sp>
        <p:nvSpPr>
          <p:cNvPr id="233" name="Google Shape;233;p24"/>
          <p:cNvSpPr/>
          <p:nvPr/>
        </p:nvSpPr>
        <p:spPr>
          <a:xfrm flipH="1" rot="8100000">
            <a:off x="-1661456"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rot="-8100000">
            <a:off x="8621344"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rot="-8100000">
            <a:off x="7798044"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flipH="1" rot="8100000">
            <a:off x="-838156"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174450" y="3526800"/>
            <a:ext cx="1077300" cy="1077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7892250" y="539400"/>
            <a:ext cx="1077300" cy="1077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rot="10800000">
            <a:off x="115942" y="-57758"/>
            <a:ext cx="1194300" cy="11943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flipH="1">
            <a:off x="7236592" y="4006942"/>
            <a:ext cx="1194300" cy="1194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41" name="Shape 241"/>
        <p:cNvGrpSpPr/>
        <p:nvPr/>
      </p:nvGrpSpPr>
      <p:grpSpPr>
        <a:xfrm>
          <a:off x="0" y="0"/>
          <a:ext cx="0" cy="0"/>
          <a:chOff x="0" y="0"/>
          <a:chExt cx="0" cy="0"/>
        </a:xfrm>
      </p:grpSpPr>
      <p:sp>
        <p:nvSpPr>
          <p:cNvPr id="242" name="Google Shape;242;p25"/>
          <p:cNvSpPr/>
          <p:nvPr/>
        </p:nvSpPr>
        <p:spPr>
          <a:xfrm>
            <a:off x="-1522800" y="-5785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8424000" y="4453500"/>
            <a:ext cx="301200" cy="301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flipH="1">
            <a:off x="-738612" y="4425338"/>
            <a:ext cx="1451700" cy="14517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flipH="1" rot="10800000">
            <a:off x="8420825"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9" name="Shape 24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50" name="Shape 250"/>
        <p:cNvGrpSpPr/>
        <p:nvPr/>
      </p:nvGrpSpPr>
      <p:grpSpPr>
        <a:xfrm>
          <a:off x="0" y="0"/>
          <a:ext cx="0" cy="0"/>
          <a:chOff x="0" y="0"/>
          <a:chExt cx="0" cy="0"/>
        </a:xfrm>
      </p:grpSpPr>
      <p:sp>
        <p:nvSpPr>
          <p:cNvPr id="251" name="Google Shape;251;p2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p:nvPr/>
        </p:nvSpPr>
        <p:spPr>
          <a:xfrm flipH="1" rot="10800000">
            <a:off x="84240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185250" y="388800"/>
            <a:ext cx="301200" cy="30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396600" y="4758450"/>
            <a:ext cx="793200" cy="7932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8647700" y="44535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flipH="1">
            <a:off x="4572000" y="0"/>
            <a:ext cx="4572000" cy="5143500"/>
          </a:xfrm>
          <a:prstGeom prst="round1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flipH="1">
            <a:off x="0" y="0"/>
            <a:ext cx="4572000" cy="5143500"/>
          </a:xfrm>
          <a:prstGeom prst="round1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flipH="1">
            <a:off x="-940025" y="4217450"/>
            <a:ext cx="1875300" cy="1875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flipH="1">
            <a:off x="-694623" y="4462848"/>
            <a:ext cx="1384500" cy="13845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rot="10800000">
            <a:off x="84240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3454050" y="-1696500"/>
            <a:ext cx="2235900" cy="2235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418800" y="3888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8424000" y="44535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type="title"/>
          </p:nvPr>
        </p:nvSpPr>
        <p:spPr>
          <a:xfrm>
            <a:off x="726850" y="1973550"/>
            <a:ext cx="3699900" cy="46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5"/>
          <p:cNvSpPr txBox="1"/>
          <p:nvPr>
            <p:ph idx="2" type="title"/>
          </p:nvPr>
        </p:nvSpPr>
        <p:spPr>
          <a:xfrm>
            <a:off x="4731025" y="1973400"/>
            <a:ext cx="3699900" cy="46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5"/>
          <p:cNvSpPr txBox="1"/>
          <p:nvPr>
            <p:ph idx="1" type="subTitle"/>
          </p:nvPr>
        </p:nvSpPr>
        <p:spPr>
          <a:xfrm>
            <a:off x="4731036" y="2435400"/>
            <a:ext cx="3699900" cy="73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 name="Google Shape;47;p5"/>
          <p:cNvSpPr txBox="1"/>
          <p:nvPr>
            <p:ph idx="3" type="subTitle"/>
          </p:nvPr>
        </p:nvSpPr>
        <p:spPr>
          <a:xfrm>
            <a:off x="726850" y="2435400"/>
            <a:ext cx="3699900" cy="73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6"/>
          <p:cNvSpPr/>
          <p:nvPr/>
        </p:nvSpPr>
        <p:spPr>
          <a:xfrm rot="10800000">
            <a:off x="-741625"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a:off x="8647125" y="388800"/>
            <a:ext cx="301200" cy="30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48875" y="4758450"/>
            <a:ext cx="793200" cy="7932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flipH="1">
            <a:off x="184675" y="47584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7"/>
          <p:cNvSpPr/>
          <p:nvPr/>
        </p:nvSpPr>
        <p:spPr>
          <a:xfrm flipH="1">
            <a:off x="5745000" y="1744500"/>
            <a:ext cx="3399000" cy="339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7335900" y="1476750"/>
            <a:ext cx="2190000" cy="219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7"/>
          <p:cNvGrpSpPr/>
          <p:nvPr/>
        </p:nvGrpSpPr>
        <p:grpSpPr>
          <a:xfrm>
            <a:off x="7906750" y="4079950"/>
            <a:ext cx="1048300" cy="1048300"/>
            <a:chOff x="7750375" y="3805150"/>
            <a:chExt cx="1048300" cy="1048300"/>
          </a:xfrm>
        </p:grpSpPr>
        <p:sp>
          <p:nvSpPr>
            <p:cNvPr id="58" name="Google Shape;58;p7"/>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7"/>
          <p:cNvSpPr/>
          <p:nvPr/>
        </p:nvSpPr>
        <p:spPr>
          <a:xfrm rot="10800000">
            <a:off x="-7614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411900" y="44535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233610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 type="body"/>
          </p:nvPr>
        </p:nvSpPr>
        <p:spPr>
          <a:xfrm>
            <a:off x="720000" y="2053675"/>
            <a:ext cx="4493100" cy="2157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64" name="Google Shape;64;p7"/>
          <p:cNvSpPr txBox="1"/>
          <p:nvPr>
            <p:ph type="title"/>
          </p:nvPr>
        </p:nvSpPr>
        <p:spPr>
          <a:xfrm>
            <a:off x="720000" y="931925"/>
            <a:ext cx="4493100" cy="86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65" name="Shape 65"/>
        <p:cNvGrpSpPr/>
        <p:nvPr/>
      </p:nvGrpSpPr>
      <p:grpSpPr>
        <a:xfrm>
          <a:off x="0" y="0"/>
          <a:ext cx="0" cy="0"/>
          <a:chOff x="0" y="0"/>
          <a:chExt cx="0" cy="0"/>
        </a:xfrm>
      </p:grpSpPr>
      <p:sp>
        <p:nvSpPr>
          <p:cNvPr id="66" name="Google Shape;66;p8"/>
          <p:cNvSpPr/>
          <p:nvPr/>
        </p:nvSpPr>
        <p:spPr>
          <a:xfrm flipH="1" rot="8100000">
            <a:off x="-1661456"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8100000">
            <a:off x="8621344"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rot="-8100000">
            <a:off x="7798044"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rot="8100000">
            <a:off x="-838156"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938350" y="3509100"/>
            <a:ext cx="2190000" cy="219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7443625" y="-447875"/>
            <a:ext cx="1974600" cy="1974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10800000">
            <a:off x="-1320542" y="-1250967"/>
            <a:ext cx="2474400" cy="2474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flipH="1">
            <a:off x="7236605" y="4163355"/>
            <a:ext cx="1974600" cy="19746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1231350" y="1307100"/>
            <a:ext cx="66813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9"/>
          <p:cNvSpPr/>
          <p:nvPr/>
        </p:nvSpPr>
        <p:spPr>
          <a:xfrm>
            <a:off x="5398500" y="460410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4572000" y="-16965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flipH="1" rot="10800000">
            <a:off x="8471300" y="-701925"/>
            <a:ext cx="1381800" cy="13818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txBox="1"/>
          <p:nvPr>
            <p:ph type="title"/>
          </p:nvPr>
        </p:nvSpPr>
        <p:spPr>
          <a:xfrm>
            <a:off x="4602000" y="1297650"/>
            <a:ext cx="3828900" cy="134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9"/>
          <p:cNvSpPr txBox="1"/>
          <p:nvPr>
            <p:ph idx="1" type="subTitle"/>
          </p:nvPr>
        </p:nvSpPr>
        <p:spPr>
          <a:xfrm>
            <a:off x="4602000" y="2641050"/>
            <a:ext cx="3828900" cy="120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txBox="1"/>
          <p:nvPr>
            <p:ph type="title"/>
          </p:nvPr>
        </p:nvSpPr>
        <p:spPr>
          <a:xfrm>
            <a:off x="1310400" y="539400"/>
            <a:ext cx="6523200" cy="90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3" name="Google Shape;83;p10"/>
          <p:cNvSpPr/>
          <p:nvPr/>
        </p:nvSpPr>
        <p:spPr>
          <a:xfrm rot="10800000">
            <a:off x="-940025" y="-943475"/>
            <a:ext cx="1875300" cy="1875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rot="10800000">
            <a:off x="-694623" y="-698073"/>
            <a:ext cx="1384500" cy="13845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a:off x="8424000" y="4415075"/>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a:off x="411900" y="44535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a:off x="8424000" y="3888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1pPr>
            <a:lvl2pPr indent="-317500" lvl="1" marL="9144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2pPr>
            <a:lvl3pPr indent="-317500" lvl="2" marL="13716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3pPr>
            <a:lvl4pPr indent="-317500" lvl="3" marL="18288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4pPr>
            <a:lvl5pPr indent="-317500" lvl="4" marL="22860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5pPr>
            <a:lvl6pPr indent="-317500" lvl="5" marL="27432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6pPr>
            <a:lvl7pPr indent="-317500" lvl="6" marL="32004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7pPr>
            <a:lvl8pPr indent="-317500" lvl="7" marL="36576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8pPr>
            <a:lvl9pPr indent="-317500" lvl="8" marL="4114800">
              <a:lnSpc>
                <a:spcPct val="115000"/>
              </a:lnSpc>
              <a:spcBef>
                <a:spcPts val="1600"/>
              </a:spcBef>
              <a:spcAft>
                <a:spcPts val="1600"/>
              </a:spcAft>
              <a:buClr>
                <a:schemeClr val="lt2"/>
              </a:buClr>
              <a:buSzPts val="1400"/>
              <a:buFont typeface="Nunito"/>
              <a:buChar char="■"/>
              <a:defRPr>
                <a:solidFill>
                  <a:schemeClr val="lt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6" name="Shape 246"/>
        <p:cNvGrpSpPr/>
        <p:nvPr/>
      </p:nvGrpSpPr>
      <p:grpSpPr>
        <a:xfrm>
          <a:off x="0" y="0"/>
          <a:ext cx="0" cy="0"/>
          <a:chOff x="0" y="0"/>
          <a:chExt cx="0" cy="0"/>
        </a:xfrm>
      </p:grpSpPr>
      <p:sp>
        <p:nvSpPr>
          <p:cNvPr id="247" name="Google Shape;247;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8" name="Google Shape;248;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gif"/><Relationship Id="rId4" Type="http://schemas.openxmlformats.org/officeDocument/2006/relationships/hyperlink" Target="http://drive.google.com/file/d/1OFMrlsBZum7KmxkeFTCKTYHXGZHKPkC8/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hyperlink" Target="http://drive.google.com/file/d/1ysZv1V5XQQvfiSeNxeFWInufehDG9MtC/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drive.google.com/file/d/12Jp5YywZg1WToJ40J8vser_YYo1lDgKu/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drive.google.com/file/d/1dpeBL5ltJRVR3R6rG5cAE_xBBSsR3Zqm/view"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hyperlink" Target="http://drive.google.com/file/d/1y6CAGdDqlBQ8lwuzY218yGYm2TBu7Ujf/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hyperlink" Target="http://drive.google.com/file/d/12vtPmtCHP1iUm0MKtEYua4-UVCzw5hV5/view"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hyperlink" Target="http://drive.google.com/file/d/1BaVgQryuGPhdJydpTKn3nX870E5TD9s-/view"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hyperlink" Target="http://drive.google.com/file/d/1WzakQF_laSvspGgFw4Js8L6IQVtX8opt/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hyperlink" Target="http://drive.google.com/file/d/1fxSQwdwGyBj_Pzq4qcYcylPdSbK1mr8F/view" TargetMode="External"/><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hyperlink" Target="http://drive.google.com/file/d/1t5Llp_Yh8u1Bf7rHA2pqr9fXAke92B-h/view" TargetMode="External"/><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drive.google.com/file/d/1yyEDUKkFtJJuM5ZlRdzm_V0jVhxZmaH0/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drive.google.com/file/d/1oPyJVjX5_DcW2fOlfj7zcYqc_icA8P6U/view"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drive.google.com/file/d/1id8dHOzHSwORo7lVhWTEXw7FRbf_5tOx/view"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hyperlink" Target="http://drive.google.com/file/d/1qaLCEO17hkDCyTNgyoCvTnJCCndul3zR/view" TargetMode="External"/><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drive.google.com/file/d/1gyUmnKO6mMTS68-rbm53QindnJsdFj3N/view" TargetMode="Externa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drive.google.com/file/d/1Pwq_GinDsTaPJ-1Ow11kR455wQ1CwlUt/view" TargetMode="Externa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drive.google.com/file/d/13sv7iZ-GLK04a7ok-544lf0DO8RgL6bJ/view"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drive.google.com/file/d/1ZTKfZXjElLnNj65HM0gDzseXAi8GlouP/view" TargetMode="Externa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drive.google.com/file/d/1oR18KELMb94ogROpodKRnwq7d5m8YrEs/view" TargetMode="Externa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hyperlink" Target="http://drive.google.com/file/d/1MUSNVJR9x4-rjKL_8Oxhab9U1TuGKv9u/view" TargetMode="External"/><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drive.google.com/file/d/1g_cFcJxSYB0z8habCpuqZLvFZ7tu16GU/view"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drive.google.com/file/d/1G7QTiHrvMCJ37CjlfzmVHwT5h6PYn5LG/view"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hyperlink" Target="http://drive.google.com/file/d/1jGXp2pcz-ltQyFIsgbkCRqIq2t_A6TEE/view" TargetMode="External"/><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hyperlink" Target="http://drive.google.com/file/d/1kQEDPZ04FUBuIX6QEeS73vSSeYWQYfK7/view" TargetMode="Externa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drive.google.com/file/d/1f5RhSQVj73WmJiX1FIuZaBsI3kfVkJIa/view"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hyperlink" Target="http://drive.google.com/file/d/1_I93ng2lnjB5ESUp_3vP5ocmQSAXBnlQ/view" TargetMode="External"/><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hyperlink" Target="http://drive.google.com/file/d/1shZZ48b4GM3bHyrj1SDWtT_utTOmVmvI/view" TargetMode="External"/><Relationship Id="rId6"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drive.google.com/file/d/1SPxMAd7wC9RzhhsBIeZPzi2f0IHnj4XE/view" TargetMode="Externa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hyperlink" Target="http://drive.google.com/file/d/1ZpAk8tM37yYpi3I8yhI4D-oBrUQsfEMn/view" TargetMode="Externa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drive.google.com/file/d/1WOrh4OeJWGMJclN-FXtUZlwX2D9G51IE/view" TargetMode="Externa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hyperlink" Target="http://drive.google.com/file/d/1KThNvCusBXA5Ur4zoPpmYMBAyp7Vgyoz/view" TargetMode="External"/><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drive.google.com/file/d/1ZMLTx5u3XEISv0eqnkatCM5d4bOMw1OR/view" TargetMode="External"/><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drive.google.com/file/d/1riTAPCuBzJ5K6q73FkR3nTM16-H9KZBZ/view" TargetMode="Externa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hyperlink" Target="https://www.freepik.com/free-photo/businesswomen-shaking-hands-work_12140663.htm#page=1&amp;position=3&amp;from_view=user%20/?utm_source=slidesgo_template&amp;utm_medium=referral-link&amp;utm_campaign=sg_resources&amp;utm_content=freepik" TargetMode="External"/><Relationship Id="rId4" Type="http://schemas.openxmlformats.org/officeDocument/2006/relationships/hyperlink" Target="https://www.freepik.com/free-photo/young-businessman-holding-diary-hand-shaking-hands-with-his-colleague_4153139.htm/?utm_source=slidesgo_template&amp;utm_medium=referral-link&amp;utm_campaign=sg_resources&amp;utm_content=freepik" TargetMode="External"/><Relationship Id="rId9" Type="http://schemas.openxmlformats.org/officeDocument/2006/relationships/hyperlink" Target="https://www.freepik.com/free-photo/medium-shot-men-shaking-hands_19834276.htm/?utm_source=slidesgo_template&amp;utm_medium=referral-link&amp;utm_campaign=sg_resources&amp;utm_content=freepik" TargetMode="External"/><Relationship Id="rId5" Type="http://schemas.openxmlformats.org/officeDocument/2006/relationships/hyperlink" Target="https://www.freepik.com/free-photo/medium-shot-man-woman-shaking-hands_12689870.htm/?utm_source=slidesgo_template&amp;utm_medium=referral-link&amp;utm_campaign=sg_resources&amp;utm_content=freepik" TargetMode="External"/><Relationship Id="rId6" Type="http://schemas.openxmlformats.org/officeDocument/2006/relationships/hyperlink" Target="https://www.freepik.com/free-photo/men-handshaking-agreement-after-meeting_12065532.htm/?utm_source=slidesgo_template&amp;utm_medium=referral-link&amp;utm_campaign=sg_resources&amp;utm_content=freepik" TargetMode="External"/><Relationship Id="rId7" Type="http://schemas.openxmlformats.org/officeDocument/2006/relationships/hyperlink" Target="https://www.freepik.com/free-photo/medium-shot-colleagues-back-office_18300380.htm/?utm_source=slidesgo_template&amp;utm_medium=referral-link&amp;utm_campaign=sg_resources&amp;utm_content=freepik" TargetMode="External"/><Relationship Id="rId8" Type="http://schemas.openxmlformats.org/officeDocument/2006/relationships/hyperlink" Target="https://www.freepik.com/free-photo/low-angle-business-people-hand-shake_12162229.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hyperlink" Target="https://www.freepik.com/free-photo/medium-shot-people-hugging-work_18300371.htm/?utm_source=slidesgo_template&amp;utm_medium=referral-link&amp;utm_campaign=sg_resources&amp;utm_content=freepik" TargetMode="External"/><Relationship Id="rId4" Type="http://schemas.openxmlformats.org/officeDocument/2006/relationships/hyperlink" Target="https://www.freepik.com/free-photo/close-up-employees-taking-break_20032855.htm#page=1&amp;position=3&amp;from_view=user#position=1%20/?utm_source=slidesgo_template&amp;utm_medium=referral-link&amp;utm_campaign=sg_resources&amp;utm_content=freepik" TargetMode="External"/><Relationship Id="rId5" Type="http://schemas.openxmlformats.org/officeDocument/2006/relationships/hyperlink" Target="https://www.freepik.com/free-photo/business-people-team-applauding-achievement_3346362.htm#page=1&amp;position=5&amp;from_view=user#position=2%20/?utm_source=slidesgo_template&amp;utm_medium=referral-link&amp;utm_campaign=sg_resources&amp;utm_content=freepik" TargetMode="External"/><Relationship Id="rId6" Type="http://schemas.openxmlformats.org/officeDocument/2006/relationships/hyperlink" Target="https://www.freepik.com/free-photo/medium-shot-colleagues-hugging_18300373.htm#page=1&amp;position=3&amp;from_view=user#position=1%20/?utm_source=slidesgo_template&amp;utm_medium=referral-link&amp;utm_campaign=sg_resources&amp;utm_content=freepik" TargetMode="External"/><Relationship Id="rId7" Type="http://schemas.openxmlformats.org/officeDocument/2006/relationships/hyperlink" Target="https://www.freepik.com/free-photo/close-up-colleagues-hugging_18300359.htm#page=1&amp;position=1&amp;from_view=user#position=0%20/?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drive.google.com/file/d/1-qMYHjb-BPK__aGSiO75q5QHNXqVxwFH/view" TargetMode="Externa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slide" Target="/ppt/slides/slide4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Nunito"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2.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1.gif"/><Relationship Id="rId14" Type="http://schemas.openxmlformats.org/officeDocument/2006/relationships/image" Target="../media/image1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8.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 Id="rId3" Type="http://schemas.openxmlformats.org/officeDocument/2006/relationships/hyperlink" Target="https://bit.ly/2ZjL1p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drive.google.com/file/d/1AoOUXgk_2-CtPHPLEbLwtEQ2xGuF71z7/view" TargetMode="Externa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 Id="rId3" Type="http://schemas.openxmlformats.org/officeDocument/2006/relationships/hyperlink" Target="https://chrome.google.com/webstore/detail/flaticon-for-gsuit-gslide/haekgjfnhhdkgfgmldhfokhmfkgmciba"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drive.google.com/file/d/1A7keAwoepHBPifjPjLdyestOVmtbXriO/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drive.google.com/file/d/15SzQfOKi1uMVgSRgs2u-AiSPfxCd_DN9/view"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drive.google.com/file/d/11aFTsgsJSxVqVYbvF2T-Jk9ZFf9nalO1/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p:nvPr/>
        </p:nvSpPr>
        <p:spPr>
          <a:xfrm>
            <a:off x="7690200" y="38634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29"/>
          <p:cNvGrpSpPr/>
          <p:nvPr/>
        </p:nvGrpSpPr>
        <p:grpSpPr>
          <a:xfrm>
            <a:off x="5672134" y="903465"/>
            <a:ext cx="562516" cy="562440"/>
            <a:chOff x="4722599" y="388799"/>
            <a:chExt cx="925800" cy="925828"/>
          </a:xfrm>
        </p:grpSpPr>
        <p:sp>
          <p:nvSpPr>
            <p:cNvPr id="258" name="Google Shape;258;p29"/>
            <p:cNvSpPr/>
            <p:nvPr/>
          </p:nvSpPr>
          <p:spPr>
            <a:xfrm>
              <a:off x="5182962" y="388827"/>
              <a:ext cx="465300" cy="9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flipH="1" rot="-5400000">
              <a:off x="4722599" y="388799"/>
              <a:ext cx="925800" cy="925800"/>
            </a:xfrm>
            <a:prstGeom prst="pie">
              <a:avLst>
                <a:gd fmla="val 10799810" name="adj1"/>
                <a:gd fmla="val 21580019"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9"/>
          <p:cNvSpPr txBox="1"/>
          <p:nvPr>
            <p:ph type="ctrTitle"/>
          </p:nvPr>
        </p:nvSpPr>
        <p:spPr>
          <a:xfrm>
            <a:off x="713100" y="903475"/>
            <a:ext cx="3970800" cy="21396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lt2"/>
              </a:buClr>
              <a:buSzPts val="1100"/>
              <a:buFont typeface="Arial"/>
              <a:buNone/>
            </a:pPr>
            <a:r>
              <a:rPr lang="en" sz="5100"/>
              <a:t>GERADOR EÓLICO </a:t>
            </a:r>
            <a:r>
              <a:rPr lang="en" sz="3500">
                <a:solidFill>
                  <a:schemeClr val="accent2"/>
                </a:solidFill>
              </a:rPr>
              <a:t>grupo 03</a:t>
            </a:r>
            <a:endParaRPr b="1" sz="3000">
              <a:latin typeface="Montserrat"/>
              <a:ea typeface="Montserrat"/>
              <a:cs typeface="Montserrat"/>
              <a:sym typeface="Montserrat"/>
            </a:endParaRPr>
          </a:p>
          <a:p>
            <a:pPr indent="0" lvl="0" marL="0" rtl="0" algn="l">
              <a:lnSpc>
                <a:spcPct val="90000"/>
              </a:lnSpc>
              <a:spcBef>
                <a:spcPts val="0"/>
              </a:spcBef>
              <a:spcAft>
                <a:spcPts val="0"/>
              </a:spcAft>
              <a:buClr>
                <a:schemeClr val="lt2"/>
              </a:buClr>
              <a:buSzPts val="1100"/>
              <a:buFont typeface="Arial"/>
              <a:buNone/>
            </a:pPr>
            <a:r>
              <a:t/>
            </a:r>
            <a:endParaRPr b="0" sz="4000">
              <a:solidFill>
                <a:schemeClr val="accent1"/>
              </a:solidFill>
              <a:latin typeface="Montserrat SemiBold"/>
              <a:ea typeface="Montserrat SemiBold"/>
              <a:cs typeface="Montserrat SemiBold"/>
              <a:sym typeface="Montserrat SemiBold"/>
            </a:endParaRPr>
          </a:p>
        </p:txBody>
      </p:sp>
      <p:sp>
        <p:nvSpPr>
          <p:cNvPr id="261" name="Google Shape;261;p29"/>
          <p:cNvSpPr txBox="1"/>
          <p:nvPr>
            <p:ph idx="1" type="subTitle"/>
          </p:nvPr>
        </p:nvSpPr>
        <p:spPr>
          <a:xfrm>
            <a:off x="713100" y="3206100"/>
            <a:ext cx="3970800" cy="4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rPr>
              <a:t>Ponto de controle 01</a:t>
            </a:r>
            <a:endParaRPr b="1">
              <a:solidFill>
                <a:schemeClr val="dk2"/>
              </a:solidFill>
            </a:endParaRPr>
          </a:p>
        </p:txBody>
      </p:sp>
      <p:pic>
        <p:nvPicPr>
          <p:cNvPr id="262" name="Google Shape;262;p29"/>
          <p:cNvPicPr preferRelativeResize="0"/>
          <p:nvPr/>
        </p:nvPicPr>
        <p:blipFill rotWithShape="1">
          <a:blip r:embed="rId3">
            <a:alphaModFix/>
          </a:blip>
          <a:srcRect b="8070" l="12776" r="11218" t="12727"/>
          <a:stretch/>
        </p:blipFill>
        <p:spPr>
          <a:xfrm>
            <a:off x="5182578" y="1053900"/>
            <a:ext cx="3379200" cy="3550200"/>
          </a:xfrm>
          <a:prstGeom prst="teardrop">
            <a:avLst>
              <a:gd fmla="val 100000" name="adj"/>
            </a:avLst>
          </a:prstGeom>
          <a:noFill/>
          <a:ln>
            <a:noFill/>
          </a:ln>
        </p:spPr>
      </p:pic>
      <p:pic>
        <p:nvPicPr>
          <p:cNvPr id="263" name="Google Shape;263;p29" title="Abertura.mp3">
            <a:hlinkClick r:id="rId4"/>
          </p:cNvPr>
          <p:cNvPicPr preferRelativeResize="0"/>
          <p:nvPr/>
        </p:nvPicPr>
        <p:blipFill>
          <a:blip r:embed="rId5">
            <a:alphaModFix/>
          </a:blip>
          <a:stretch>
            <a:fillRect/>
          </a:stretch>
        </p:blipFill>
        <p:spPr>
          <a:xfrm>
            <a:off x="152400" y="38343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8"/>
          <p:cNvSpPr/>
          <p:nvPr/>
        </p:nvSpPr>
        <p:spPr>
          <a:xfrm>
            <a:off x="13481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28465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43449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58433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73417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38"/>
          <p:cNvCxnSpPr>
            <a:stCxn id="360" idx="0"/>
            <a:endCxn id="366" idx="2"/>
          </p:cNvCxnSpPr>
          <p:nvPr/>
        </p:nvCxnSpPr>
        <p:spPr>
          <a:xfrm rot="10800000">
            <a:off x="1575200" y="2490300"/>
            <a:ext cx="0" cy="299400"/>
          </a:xfrm>
          <a:prstGeom prst="straightConnector1">
            <a:avLst/>
          </a:prstGeom>
          <a:noFill/>
          <a:ln cap="flat" cmpd="sng" w="19050">
            <a:solidFill>
              <a:schemeClr val="dk1"/>
            </a:solidFill>
            <a:prstDash val="solid"/>
            <a:round/>
            <a:headEnd len="med" w="med" type="none"/>
            <a:tailEnd len="med" w="med" type="oval"/>
          </a:ln>
        </p:spPr>
      </p:cxnSp>
      <p:cxnSp>
        <p:nvCxnSpPr>
          <p:cNvPr id="367" name="Google Shape;367;p38"/>
          <p:cNvCxnSpPr>
            <a:stCxn id="361" idx="4"/>
            <a:endCxn id="368" idx="0"/>
          </p:cNvCxnSpPr>
          <p:nvPr/>
        </p:nvCxnSpPr>
        <p:spPr>
          <a:xfrm>
            <a:off x="3073600" y="3243900"/>
            <a:ext cx="0" cy="309000"/>
          </a:xfrm>
          <a:prstGeom prst="straightConnector1">
            <a:avLst/>
          </a:prstGeom>
          <a:noFill/>
          <a:ln cap="flat" cmpd="sng" w="19050">
            <a:solidFill>
              <a:schemeClr val="dk1"/>
            </a:solidFill>
            <a:prstDash val="solid"/>
            <a:round/>
            <a:headEnd len="med" w="med" type="none"/>
            <a:tailEnd len="med" w="med" type="oval"/>
          </a:ln>
        </p:spPr>
      </p:cxnSp>
      <p:cxnSp>
        <p:nvCxnSpPr>
          <p:cNvPr id="369" name="Google Shape;369;p38"/>
          <p:cNvCxnSpPr>
            <a:stCxn id="362" idx="0"/>
            <a:endCxn id="370" idx="2"/>
          </p:cNvCxnSpPr>
          <p:nvPr/>
        </p:nvCxnSpPr>
        <p:spPr>
          <a:xfrm flipH="1" rot="10800000">
            <a:off x="4572000" y="2495700"/>
            <a:ext cx="1500" cy="294000"/>
          </a:xfrm>
          <a:prstGeom prst="straightConnector1">
            <a:avLst/>
          </a:prstGeom>
          <a:noFill/>
          <a:ln cap="flat" cmpd="sng" w="19050">
            <a:solidFill>
              <a:schemeClr val="dk1"/>
            </a:solidFill>
            <a:prstDash val="solid"/>
            <a:round/>
            <a:headEnd len="med" w="med" type="none"/>
            <a:tailEnd len="med" w="med" type="oval"/>
          </a:ln>
        </p:spPr>
      </p:cxnSp>
      <p:cxnSp>
        <p:nvCxnSpPr>
          <p:cNvPr id="371" name="Google Shape;371;p38"/>
          <p:cNvCxnSpPr>
            <a:stCxn id="363" idx="4"/>
            <a:endCxn id="372" idx="0"/>
          </p:cNvCxnSpPr>
          <p:nvPr/>
        </p:nvCxnSpPr>
        <p:spPr>
          <a:xfrm>
            <a:off x="6070400" y="3243900"/>
            <a:ext cx="0" cy="309000"/>
          </a:xfrm>
          <a:prstGeom prst="straightConnector1">
            <a:avLst/>
          </a:prstGeom>
          <a:noFill/>
          <a:ln cap="flat" cmpd="sng" w="19050">
            <a:solidFill>
              <a:schemeClr val="dk1"/>
            </a:solidFill>
            <a:prstDash val="solid"/>
            <a:round/>
            <a:headEnd len="med" w="med" type="none"/>
            <a:tailEnd len="med" w="med" type="oval"/>
          </a:ln>
        </p:spPr>
      </p:cxnSp>
      <p:cxnSp>
        <p:nvCxnSpPr>
          <p:cNvPr id="373" name="Google Shape;373;p38"/>
          <p:cNvCxnSpPr>
            <a:stCxn id="364" idx="0"/>
            <a:endCxn id="374" idx="2"/>
          </p:cNvCxnSpPr>
          <p:nvPr/>
        </p:nvCxnSpPr>
        <p:spPr>
          <a:xfrm rot="10800000">
            <a:off x="7568800" y="2495700"/>
            <a:ext cx="0" cy="294000"/>
          </a:xfrm>
          <a:prstGeom prst="straightConnector1">
            <a:avLst/>
          </a:prstGeom>
          <a:noFill/>
          <a:ln cap="flat" cmpd="sng" w="19050">
            <a:solidFill>
              <a:schemeClr val="dk1"/>
            </a:solidFill>
            <a:prstDash val="solid"/>
            <a:round/>
            <a:headEnd len="med" w="med" type="none"/>
            <a:tailEnd len="med" w="med" type="oval"/>
          </a:ln>
        </p:spPr>
      </p:cxnSp>
      <p:cxnSp>
        <p:nvCxnSpPr>
          <p:cNvPr id="375" name="Google Shape;375;p38"/>
          <p:cNvCxnSpPr>
            <a:stCxn id="360" idx="6"/>
            <a:endCxn id="361" idx="2"/>
          </p:cNvCxnSpPr>
          <p:nvPr/>
        </p:nvCxnSpPr>
        <p:spPr>
          <a:xfrm>
            <a:off x="1802300" y="3016800"/>
            <a:ext cx="1044300" cy="0"/>
          </a:xfrm>
          <a:prstGeom prst="straightConnector1">
            <a:avLst/>
          </a:prstGeom>
          <a:noFill/>
          <a:ln cap="flat" cmpd="sng" w="19050">
            <a:solidFill>
              <a:schemeClr val="dk1"/>
            </a:solidFill>
            <a:prstDash val="solid"/>
            <a:round/>
            <a:headEnd len="med" w="med" type="none"/>
            <a:tailEnd len="med" w="med" type="none"/>
          </a:ln>
        </p:spPr>
      </p:cxnSp>
      <p:cxnSp>
        <p:nvCxnSpPr>
          <p:cNvPr id="376" name="Google Shape;376;p38"/>
          <p:cNvCxnSpPr>
            <a:stCxn id="361" idx="6"/>
            <a:endCxn id="362" idx="2"/>
          </p:cNvCxnSpPr>
          <p:nvPr/>
        </p:nvCxnSpPr>
        <p:spPr>
          <a:xfrm>
            <a:off x="3300700" y="3016800"/>
            <a:ext cx="1044300" cy="0"/>
          </a:xfrm>
          <a:prstGeom prst="straightConnector1">
            <a:avLst/>
          </a:prstGeom>
          <a:noFill/>
          <a:ln cap="flat" cmpd="sng" w="19050">
            <a:solidFill>
              <a:schemeClr val="dk1"/>
            </a:solidFill>
            <a:prstDash val="solid"/>
            <a:round/>
            <a:headEnd len="med" w="med" type="none"/>
            <a:tailEnd len="med" w="med" type="none"/>
          </a:ln>
        </p:spPr>
      </p:cxnSp>
      <p:cxnSp>
        <p:nvCxnSpPr>
          <p:cNvPr id="377" name="Google Shape;377;p38"/>
          <p:cNvCxnSpPr>
            <a:stCxn id="362" idx="6"/>
            <a:endCxn id="363" idx="2"/>
          </p:cNvCxnSpPr>
          <p:nvPr/>
        </p:nvCxnSpPr>
        <p:spPr>
          <a:xfrm>
            <a:off x="4799100" y="3016800"/>
            <a:ext cx="1044300" cy="0"/>
          </a:xfrm>
          <a:prstGeom prst="straightConnector1">
            <a:avLst/>
          </a:prstGeom>
          <a:noFill/>
          <a:ln cap="flat" cmpd="sng" w="19050">
            <a:solidFill>
              <a:schemeClr val="dk1"/>
            </a:solidFill>
            <a:prstDash val="solid"/>
            <a:round/>
            <a:headEnd len="med" w="med" type="none"/>
            <a:tailEnd len="med" w="med" type="none"/>
          </a:ln>
        </p:spPr>
      </p:cxnSp>
      <p:cxnSp>
        <p:nvCxnSpPr>
          <p:cNvPr id="378" name="Google Shape;378;p38"/>
          <p:cNvCxnSpPr>
            <a:stCxn id="363" idx="6"/>
            <a:endCxn id="364" idx="2"/>
          </p:cNvCxnSpPr>
          <p:nvPr/>
        </p:nvCxnSpPr>
        <p:spPr>
          <a:xfrm>
            <a:off x="6297500" y="3016800"/>
            <a:ext cx="1044300" cy="0"/>
          </a:xfrm>
          <a:prstGeom prst="straightConnector1">
            <a:avLst/>
          </a:prstGeom>
          <a:noFill/>
          <a:ln cap="flat" cmpd="sng" w="19050">
            <a:solidFill>
              <a:schemeClr val="dk1"/>
            </a:solidFill>
            <a:prstDash val="solid"/>
            <a:round/>
            <a:headEnd len="med" w="med" type="none"/>
            <a:tailEnd len="med" w="med" type="none"/>
          </a:ln>
        </p:spPr>
      </p:cxnSp>
      <p:sp>
        <p:nvSpPr>
          <p:cNvPr id="379" name="Google Shape;379;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Requisitos Gerais</a:t>
            </a:r>
            <a:endParaRPr/>
          </a:p>
        </p:txBody>
      </p:sp>
      <p:sp>
        <p:nvSpPr>
          <p:cNvPr id="380" name="Google Shape;380;p38"/>
          <p:cNvSpPr txBox="1"/>
          <p:nvPr/>
        </p:nvSpPr>
        <p:spPr>
          <a:xfrm>
            <a:off x="327500" y="1595050"/>
            <a:ext cx="24954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Máxima Potência </a:t>
            </a:r>
            <a:endParaRPr b="1" sz="2000">
              <a:solidFill>
                <a:schemeClr val="dk2"/>
              </a:solidFill>
              <a:latin typeface="Montserrat"/>
              <a:ea typeface="Montserrat"/>
              <a:cs typeface="Montserrat"/>
              <a:sym typeface="Montserrat"/>
            </a:endParaRPr>
          </a:p>
        </p:txBody>
      </p:sp>
      <p:sp>
        <p:nvSpPr>
          <p:cNvPr id="366" name="Google Shape;366;p38"/>
          <p:cNvSpPr txBox="1"/>
          <p:nvPr/>
        </p:nvSpPr>
        <p:spPr>
          <a:xfrm>
            <a:off x="805250" y="187170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1,5 kW</a:t>
            </a:r>
            <a:endParaRPr>
              <a:solidFill>
                <a:schemeClr val="lt2"/>
              </a:solidFill>
              <a:latin typeface="Nunito"/>
              <a:ea typeface="Nunito"/>
              <a:cs typeface="Nunito"/>
              <a:sym typeface="Nunito"/>
            </a:endParaRPr>
          </a:p>
        </p:txBody>
      </p:sp>
      <p:sp>
        <p:nvSpPr>
          <p:cNvPr id="368" name="Google Shape;368;p38"/>
          <p:cNvSpPr txBox="1"/>
          <p:nvPr/>
        </p:nvSpPr>
        <p:spPr>
          <a:xfrm>
            <a:off x="2215750" y="3552900"/>
            <a:ext cx="1715700" cy="6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Pás Ajustáveis</a:t>
            </a:r>
            <a:endParaRPr b="1" sz="2000">
              <a:solidFill>
                <a:schemeClr val="dk2"/>
              </a:solidFill>
              <a:latin typeface="Montserrat"/>
              <a:ea typeface="Montserrat"/>
              <a:cs typeface="Montserrat"/>
              <a:sym typeface="Montserrat"/>
            </a:endParaRPr>
          </a:p>
        </p:txBody>
      </p:sp>
      <p:sp>
        <p:nvSpPr>
          <p:cNvPr id="381" name="Google Shape;381;p38"/>
          <p:cNvSpPr txBox="1"/>
          <p:nvPr/>
        </p:nvSpPr>
        <p:spPr>
          <a:xfrm>
            <a:off x="1802200" y="4236950"/>
            <a:ext cx="2542800" cy="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Controle ajustável das pás buscando eficiência de giro</a:t>
            </a:r>
            <a:endParaRPr>
              <a:solidFill>
                <a:schemeClr val="lt2"/>
              </a:solidFill>
              <a:latin typeface="Nunito"/>
              <a:ea typeface="Nunito"/>
              <a:cs typeface="Nunito"/>
              <a:sym typeface="Nunito"/>
            </a:endParaRPr>
          </a:p>
        </p:txBody>
      </p:sp>
      <p:sp>
        <p:nvSpPr>
          <p:cNvPr id="382" name="Google Shape;382;p38"/>
          <p:cNvSpPr txBox="1"/>
          <p:nvPr/>
        </p:nvSpPr>
        <p:spPr>
          <a:xfrm>
            <a:off x="3604675" y="1510950"/>
            <a:ext cx="20238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Proteção contra chuva</a:t>
            </a:r>
            <a:endParaRPr b="1" sz="2000">
              <a:solidFill>
                <a:schemeClr val="dk2"/>
              </a:solidFill>
              <a:latin typeface="Montserrat"/>
              <a:ea typeface="Montserrat"/>
              <a:cs typeface="Montserrat"/>
              <a:sym typeface="Montserrat"/>
            </a:endParaRPr>
          </a:p>
        </p:txBody>
      </p:sp>
      <p:sp>
        <p:nvSpPr>
          <p:cNvPr id="370" name="Google Shape;370;p38"/>
          <p:cNvSpPr txBox="1"/>
          <p:nvPr/>
        </p:nvSpPr>
        <p:spPr>
          <a:xfrm>
            <a:off x="3626250" y="1876950"/>
            <a:ext cx="18942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Classificação IP53*</a:t>
            </a:r>
            <a:endParaRPr>
              <a:solidFill>
                <a:schemeClr val="lt2"/>
              </a:solidFill>
              <a:latin typeface="Nunito"/>
              <a:ea typeface="Nunito"/>
              <a:cs typeface="Nunito"/>
              <a:sym typeface="Nunito"/>
            </a:endParaRPr>
          </a:p>
        </p:txBody>
      </p:sp>
      <p:sp>
        <p:nvSpPr>
          <p:cNvPr id="372" name="Google Shape;372;p38"/>
          <p:cNvSpPr txBox="1"/>
          <p:nvPr/>
        </p:nvSpPr>
        <p:spPr>
          <a:xfrm>
            <a:off x="4718300" y="3552900"/>
            <a:ext cx="2704200" cy="7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Visualizar dados de geração</a:t>
            </a:r>
            <a:endParaRPr b="1" sz="2000">
              <a:solidFill>
                <a:schemeClr val="dk2"/>
              </a:solidFill>
              <a:latin typeface="Montserrat"/>
              <a:ea typeface="Montserrat"/>
              <a:cs typeface="Montserrat"/>
              <a:sym typeface="Montserrat"/>
            </a:endParaRPr>
          </a:p>
        </p:txBody>
      </p:sp>
      <p:sp>
        <p:nvSpPr>
          <p:cNvPr id="383" name="Google Shape;383;p38"/>
          <p:cNvSpPr txBox="1"/>
          <p:nvPr/>
        </p:nvSpPr>
        <p:spPr>
          <a:xfrm>
            <a:off x="4822700" y="4236950"/>
            <a:ext cx="24954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Visualização dos dados da capacidade de  geração elétrica via Web</a:t>
            </a:r>
            <a:endParaRPr>
              <a:solidFill>
                <a:schemeClr val="lt2"/>
              </a:solidFill>
              <a:latin typeface="Nunito"/>
              <a:ea typeface="Nunito"/>
              <a:cs typeface="Nunito"/>
              <a:sym typeface="Nunito"/>
            </a:endParaRPr>
          </a:p>
        </p:txBody>
      </p:sp>
      <p:sp>
        <p:nvSpPr>
          <p:cNvPr id="384" name="Google Shape;384;p38"/>
          <p:cNvSpPr txBox="1"/>
          <p:nvPr/>
        </p:nvSpPr>
        <p:spPr>
          <a:xfrm>
            <a:off x="6734650" y="1391525"/>
            <a:ext cx="16683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Suporte energético</a:t>
            </a:r>
            <a:endParaRPr b="1" sz="2000">
              <a:solidFill>
                <a:schemeClr val="dk2"/>
              </a:solidFill>
              <a:latin typeface="Montserrat"/>
              <a:ea typeface="Montserrat"/>
              <a:cs typeface="Montserrat"/>
              <a:sym typeface="Montserrat"/>
            </a:endParaRPr>
          </a:p>
        </p:txBody>
      </p:sp>
      <p:sp>
        <p:nvSpPr>
          <p:cNvPr id="374" name="Google Shape;374;p38"/>
          <p:cNvSpPr txBox="1"/>
          <p:nvPr/>
        </p:nvSpPr>
        <p:spPr>
          <a:xfrm>
            <a:off x="6260800" y="1876950"/>
            <a:ext cx="26160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Não tendo seu objetivo de suprir a demanda energética total de uma residência</a:t>
            </a:r>
            <a:endParaRPr>
              <a:solidFill>
                <a:schemeClr val="lt2"/>
              </a:solidFill>
              <a:latin typeface="Nunito"/>
              <a:ea typeface="Nunito"/>
              <a:cs typeface="Nunito"/>
              <a:sym typeface="Nunito"/>
            </a:endParaRPr>
          </a:p>
        </p:txBody>
      </p:sp>
      <p:sp>
        <p:nvSpPr>
          <p:cNvPr id="385" name="Google Shape;385;p38"/>
          <p:cNvSpPr txBox="1"/>
          <p:nvPr/>
        </p:nvSpPr>
        <p:spPr>
          <a:xfrm>
            <a:off x="14000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1</a:t>
            </a:r>
            <a:endParaRPr b="1" sz="2200">
              <a:solidFill>
                <a:schemeClr val="dk1"/>
              </a:solidFill>
              <a:latin typeface="Montserrat"/>
              <a:ea typeface="Montserrat"/>
              <a:cs typeface="Montserrat"/>
              <a:sym typeface="Montserrat"/>
            </a:endParaRPr>
          </a:p>
        </p:txBody>
      </p:sp>
      <p:sp>
        <p:nvSpPr>
          <p:cNvPr id="386" name="Google Shape;386;p38"/>
          <p:cNvSpPr txBox="1"/>
          <p:nvPr/>
        </p:nvSpPr>
        <p:spPr>
          <a:xfrm>
            <a:off x="28984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2</a:t>
            </a:r>
            <a:endParaRPr b="1" sz="2200">
              <a:solidFill>
                <a:schemeClr val="dk1"/>
              </a:solidFill>
              <a:latin typeface="Montserrat"/>
              <a:ea typeface="Montserrat"/>
              <a:cs typeface="Montserrat"/>
              <a:sym typeface="Montserrat"/>
            </a:endParaRPr>
          </a:p>
        </p:txBody>
      </p:sp>
      <p:sp>
        <p:nvSpPr>
          <p:cNvPr id="387" name="Google Shape;387;p38"/>
          <p:cNvSpPr txBox="1"/>
          <p:nvPr/>
        </p:nvSpPr>
        <p:spPr>
          <a:xfrm>
            <a:off x="43968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3</a:t>
            </a:r>
            <a:endParaRPr b="1" sz="2200">
              <a:solidFill>
                <a:schemeClr val="dk1"/>
              </a:solidFill>
              <a:latin typeface="Montserrat"/>
              <a:ea typeface="Montserrat"/>
              <a:cs typeface="Montserrat"/>
              <a:sym typeface="Montserrat"/>
            </a:endParaRPr>
          </a:p>
        </p:txBody>
      </p:sp>
      <p:sp>
        <p:nvSpPr>
          <p:cNvPr id="388" name="Google Shape;388;p38"/>
          <p:cNvSpPr txBox="1"/>
          <p:nvPr/>
        </p:nvSpPr>
        <p:spPr>
          <a:xfrm>
            <a:off x="5895200" y="2887500"/>
            <a:ext cx="350400" cy="2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Montserrat"/>
                <a:ea typeface="Montserrat"/>
                <a:cs typeface="Montserrat"/>
                <a:sym typeface="Montserrat"/>
              </a:rPr>
              <a:t>4</a:t>
            </a:r>
            <a:endParaRPr b="1" sz="2200">
              <a:solidFill>
                <a:schemeClr val="dk1"/>
              </a:solidFill>
              <a:latin typeface="Montserrat"/>
              <a:ea typeface="Montserrat"/>
              <a:cs typeface="Montserrat"/>
              <a:sym typeface="Montserrat"/>
            </a:endParaRPr>
          </a:p>
        </p:txBody>
      </p:sp>
      <p:sp>
        <p:nvSpPr>
          <p:cNvPr id="389" name="Google Shape;389;p38"/>
          <p:cNvSpPr txBox="1"/>
          <p:nvPr/>
        </p:nvSpPr>
        <p:spPr>
          <a:xfrm>
            <a:off x="73936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5</a:t>
            </a:r>
            <a:endParaRPr b="1" sz="2200">
              <a:solidFill>
                <a:schemeClr val="dk1"/>
              </a:solidFill>
              <a:latin typeface="Montserrat"/>
              <a:ea typeface="Montserrat"/>
              <a:cs typeface="Montserrat"/>
              <a:sym typeface="Montserrat"/>
            </a:endParaRPr>
          </a:p>
        </p:txBody>
      </p:sp>
      <p:sp>
        <p:nvSpPr>
          <p:cNvPr id="390" name="Google Shape;390;p38"/>
          <p:cNvSpPr txBox="1"/>
          <p:nvPr/>
        </p:nvSpPr>
        <p:spPr>
          <a:xfrm>
            <a:off x="0" y="4737900"/>
            <a:ext cx="286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2"/>
              </a:buClr>
              <a:buSzPts val="1100"/>
              <a:buFont typeface="Arial"/>
              <a:buNone/>
            </a:pPr>
            <a:r>
              <a:rPr lang="en" sz="800">
                <a:solidFill>
                  <a:srgbClr val="666666"/>
                </a:solidFill>
                <a:latin typeface="Nunito"/>
                <a:ea typeface="Nunito"/>
                <a:cs typeface="Nunito"/>
                <a:sym typeface="Nunito"/>
              </a:rPr>
              <a:t>*</a:t>
            </a:r>
            <a:r>
              <a:rPr lang="en" sz="800">
                <a:solidFill>
                  <a:srgbClr val="666666"/>
                </a:solidFill>
                <a:latin typeface="Nunito"/>
                <a:ea typeface="Nunito"/>
                <a:cs typeface="Nunito"/>
                <a:sym typeface="Nunito"/>
              </a:rPr>
              <a:t>IP53 - Protegido contra pó (sem sedimentos prejudiciais) e água da chuva com direção até 60° da vertical.</a:t>
            </a:r>
            <a:endParaRPr sz="800">
              <a:solidFill>
                <a:srgbClr val="666666"/>
              </a:solidFill>
              <a:latin typeface="Nunito"/>
              <a:ea typeface="Nunito"/>
              <a:cs typeface="Nunito"/>
              <a:sym typeface="Nunito"/>
            </a:endParaRPr>
          </a:p>
        </p:txBody>
      </p:sp>
      <p:pic>
        <p:nvPicPr>
          <p:cNvPr id="391" name="Google Shape;391;p38" title="Requisitos Gerais.mp3">
            <a:hlinkClick r:id="rId3"/>
          </p:cNvPr>
          <p:cNvPicPr preferRelativeResize="0"/>
          <p:nvPr/>
        </p:nvPicPr>
        <p:blipFill>
          <a:blip r:embed="rId4">
            <a:alphaModFix/>
          </a:blip>
          <a:stretch>
            <a:fillRect/>
          </a:stretch>
        </p:blipFill>
        <p:spPr>
          <a:xfrm>
            <a:off x="348050" y="41080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txBox="1"/>
          <p:nvPr>
            <p:ph type="title"/>
          </p:nvPr>
        </p:nvSpPr>
        <p:spPr>
          <a:xfrm>
            <a:off x="865450" y="12257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Estrutura Analítica do Produto</a:t>
            </a:r>
            <a:endParaRPr/>
          </a:p>
        </p:txBody>
      </p:sp>
      <p:sp>
        <p:nvSpPr>
          <p:cNvPr id="397" name="Google Shape;397;p39"/>
          <p:cNvSpPr txBox="1"/>
          <p:nvPr>
            <p:ph idx="2" type="title"/>
          </p:nvPr>
        </p:nvSpPr>
        <p:spPr>
          <a:xfrm>
            <a:off x="716525" y="3006625"/>
            <a:ext cx="2172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Estrutural</a:t>
            </a:r>
            <a:endParaRPr sz="2400"/>
          </a:p>
        </p:txBody>
      </p:sp>
      <p:sp>
        <p:nvSpPr>
          <p:cNvPr id="398" name="Google Shape;398;p39"/>
          <p:cNvSpPr txBox="1"/>
          <p:nvPr>
            <p:ph idx="3" type="title"/>
          </p:nvPr>
        </p:nvSpPr>
        <p:spPr>
          <a:xfrm>
            <a:off x="3485848" y="3006625"/>
            <a:ext cx="2172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Elétrico</a:t>
            </a:r>
            <a:endParaRPr sz="2400"/>
          </a:p>
        </p:txBody>
      </p:sp>
      <p:sp>
        <p:nvSpPr>
          <p:cNvPr id="399" name="Google Shape;399;p39"/>
          <p:cNvSpPr txBox="1"/>
          <p:nvPr>
            <p:ph idx="5" type="title"/>
          </p:nvPr>
        </p:nvSpPr>
        <p:spPr>
          <a:xfrm>
            <a:off x="6255171" y="3006625"/>
            <a:ext cx="2172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Software</a:t>
            </a:r>
            <a:endParaRPr sz="2400"/>
          </a:p>
        </p:txBody>
      </p:sp>
      <p:sp>
        <p:nvSpPr>
          <p:cNvPr id="400" name="Google Shape;400;p39"/>
          <p:cNvSpPr/>
          <p:nvPr/>
        </p:nvSpPr>
        <p:spPr>
          <a:xfrm>
            <a:off x="1453500" y="2314825"/>
            <a:ext cx="691500" cy="6918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4226250" y="2314825"/>
            <a:ext cx="691500" cy="6918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6999000" y="2314825"/>
            <a:ext cx="691500" cy="6918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9"/>
          <p:cNvGrpSpPr/>
          <p:nvPr/>
        </p:nvGrpSpPr>
        <p:grpSpPr>
          <a:xfrm>
            <a:off x="7161975" y="2486677"/>
            <a:ext cx="351840" cy="348108"/>
            <a:chOff x="-1182750" y="3962900"/>
            <a:chExt cx="294575" cy="291450"/>
          </a:xfrm>
        </p:grpSpPr>
        <p:sp>
          <p:nvSpPr>
            <p:cNvPr id="404" name="Google Shape;404;p3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9"/>
          <p:cNvGrpSpPr/>
          <p:nvPr/>
        </p:nvGrpSpPr>
        <p:grpSpPr>
          <a:xfrm>
            <a:off x="4363050" y="2451611"/>
            <a:ext cx="417920" cy="418251"/>
            <a:chOff x="-44512325" y="3176075"/>
            <a:chExt cx="300900" cy="300900"/>
          </a:xfrm>
        </p:grpSpPr>
        <p:sp>
          <p:nvSpPr>
            <p:cNvPr id="412" name="Google Shape;412;p3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39"/>
          <p:cNvGrpSpPr/>
          <p:nvPr/>
        </p:nvGrpSpPr>
        <p:grpSpPr>
          <a:xfrm>
            <a:off x="1598468" y="2471369"/>
            <a:ext cx="383544" cy="378714"/>
            <a:chOff x="2685825" y="840375"/>
            <a:chExt cx="481900" cy="481825"/>
          </a:xfrm>
        </p:grpSpPr>
        <p:sp>
          <p:nvSpPr>
            <p:cNvPr id="416" name="Google Shape;416;p3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 name="Google Shape;417;p3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418" name="Google Shape;418;p39" title="Estrutura Analítica do Produto.mp3">
            <a:hlinkClick r:id="rId3"/>
          </p:cNvPr>
          <p:cNvPicPr preferRelativeResize="0"/>
          <p:nvPr/>
        </p:nvPicPr>
        <p:blipFill>
          <a:blip r:embed="rId4">
            <a:alphaModFix/>
          </a:blip>
          <a:stretch>
            <a:fillRect/>
          </a:stretch>
        </p:blipFill>
        <p:spPr>
          <a:xfrm>
            <a:off x="152400" y="138250"/>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40"/>
          <p:cNvPicPr preferRelativeResize="0"/>
          <p:nvPr/>
        </p:nvPicPr>
        <p:blipFill>
          <a:blip r:embed="rId3">
            <a:alphaModFix/>
          </a:blip>
          <a:stretch>
            <a:fillRect/>
          </a:stretch>
        </p:blipFill>
        <p:spPr>
          <a:xfrm>
            <a:off x="2459475" y="36200"/>
            <a:ext cx="4390874" cy="4975775"/>
          </a:xfrm>
          <a:prstGeom prst="rect">
            <a:avLst/>
          </a:prstGeom>
          <a:noFill/>
          <a:ln>
            <a:noFill/>
          </a:ln>
        </p:spPr>
      </p:pic>
      <p:pic>
        <p:nvPicPr>
          <p:cNvPr id="424" name="Google Shape;424;p40" title="Arvore de solução.mp3">
            <a:hlinkClick r:id="rId4"/>
          </p:cNvPr>
          <p:cNvPicPr preferRelativeResize="0"/>
          <p:nvPr/>
        </p:nvPicPr>
        <p:blipFill>
          <a:blip r:embed="rId5">
            <a:alphaModFix/>
          </a:blip>
          <a:stretch>
            <a:fillRect/>
          </a:stretch>
        </p:blipFill>
        <p:spPr>
          <a:xfrm>
            <a:off x="152400" y="152400"/>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1"/>
          <p:cNvSpPr txBox="1"/>
          <p:nvPr>
            <p:ph type="title"/>
          </p:nvPr>
        </p:nvSpPr>
        <p:spPr>
          <a:xfrm>
            <a:off x="1136775" y="1307100"/>
            <a:ext cx="6876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Arquitetura</a:t>
            </a:r>
            <a:r>
              <a:rPr lang="en"/>
              <a:t> da </a:t>
            </a:r>
            <a:r>
              <a:rPr lang="en">
                <a:solidFill>
                  <a:schemeClr val="lt1"/>
                </a:solidFill>
              </a:rPr>
              <a:t>solução</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2"/>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txBox="1"/>
          <p:nvPr>
            <p:ph type="title"/>
          </p:nvPr>
        </p:nvSpPr>
        <p:spPr>
          <a:xfrm>
            <a:off x="720000" y="2443038"/>
            <a:ext cx="3563400" cy="13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a:t>
            </a:r>
            <a:endParaRPr/>
          </a:p>
          <a:p>
            <a:pPr indent="0" lvl="0" marL="0" rtl="0" algn="ctr">
              <a:spcBef>
                <a:spcPts val="0"/>
              </a:spcBef>
              <a:spcAft>
                <a:spcPts val="0"/>
              </a:spcAft>
              <a:buNone/>
            </a:pPr>
            <a:r>
              <a:rPr lang="en"/>
              <a:t>Estrutural</a:t>
            </a:r>
            <a:endParaRPr/>
          </a:p>
        </p:txBody>
      </p:sp>
      <p:sp>
        <p:nvSpPr>
          <p:cNvPr id="436" name="Google Shape;436;p42"/>
          <p:cNvSpPr txBox="1"/>
          <p:nvPr>
            <p:ph idx="2" type="title"/>
          </p:nvPr>
        </p:nvSpPr>
        <p:spPr>
          <a:xfrm>
            <a:off x="1863600" y="1026525"/>
            <a:ext cx="12762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37" name="Google Shape;437;p42"/>
          <p:cNvSpPr txBox="1"/>
          <p:nvPr>
            <p:ph idx="1" type="subTitle"/>
          </p:nvPr>
        </p:nvSpPr>
        <p:spPr>
          <a:xfrm>
            <a:off x="769125" y="4071300"/>
            <a:ext cx="3563400" cy="6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38" name="Google Shape;438;p42"/>
          <p:cNvGrpSpPr/>
          <p:nvPr/>
        </p:nvGrpSpPr>
        <p:grpSpPr>
          <a:xfrm>
            <a:off x="7750375" y="3805150"/>
            <a:ext cx="1048300" cy="1048300"/>
            <a:chOff x="7750375" y="3805150"/>
            <a:chExt cx="1048300" cy="1048300"/>
          </a:xfrm>
        </p:grpSpPr>
        <p:sp>
          <p:nvSpPr>
            <p:cNvPr id="439" name="Google Shape;439;p42"/>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42"/>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42"/>
          <p:cNvPicPr preferRelativeResize="0"/>
          <p:nvPr/>
        </p:nvPicPr>
        <p:blipFill rotWithShape="1">
          <a:blip r:embed="rId3">
            <a:alphaModFix/>
          </a:blip>
          <a:srcRect b="52977" l="36877" r="36877" t="-657"/>
          <a:stretch/>
        </p:blipFill>
        <p:spPr>
          <a:xfrm>
            <a:off x="5397900" y="483175"/>
            <a:ext cx="3033000" cy="4064700"/>
          </a:xfrm>
          <a:prstGeom prst="roundRect">
            <a:avLst>
              <a:gd fmla="val 24798" name="adj"/>
            </a:avLst>
          </a:prstGeom>
          <a:noFill/>
          <a:ln>
            <a:noFill/>
          </a:ln>
        </p:spPr>
      </p:pic>
      <p:pic>
        <p:nvPicPr>
          <p:cNvPr id="444" name="Google Shape;444;p42" title="Slide1_PC1.mp3">
            <a:hlinkClick r:id="rId4"/>
          </p:cNvPr>
          <p:cNvPicPr preferRelativeResize="0"/>
          <p:nvPr/>
        </p:nvPicPr>
        <p:blipFill>
          <a:blip r:embed="rId5">
            <a:alphaModFix/>
          </a:blip>
          <a:stretch>
            <a:fillRect/>
          </a:stretch>
        </p:blipFill>
        <p:spPr>
          <a:xfrm>
            <a:off x="152400" y="152400"/>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Comparação entre designs</a:t>
            </a:r>
            <a:endParaRPr/>
          </a:p>
        </p:txBody>
      </p:sp>
      <p:sp>
        <p:nvSpPr>
          <p:cNvPr id="450" name="Google Shape;450;p43"/>
          <p:cNvSpPr/>
          <p:nvPr/>
        </p:nvSpPr>
        <p:spPr>
          <a:xfrm>
            <a:off x="238025" y="313192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3"/>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3"/>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3"/>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54" name="Google Shape;454;p43"/>
          <p:cNvGraphicFramePr/>
          <p:nvPr/>
        </p:nvGraphicFramePr>
        <p:xfrm>
          <a:off x="790925" y="1017713"/>
          <a:ext cx="3000000" cy="3000000"/>
        </p:xfrm>
        <a:graphic>
          <a:graphicData uri="http://schemas.openxmlformats.org/drawingml/2006/table">
            <a:tbl>
              <a:tblPr>
                <a:noFill/>
                <a:tableStyleId>{A13BA854-83BA-4571-AF8A-0EA75D7F138B}</a:tableStyleId>
              </a:tblPr>
              <a:tblGrid>
                <a:gridCol w="1653350"/>
                <a:gridCol w="753700"/>
                <a:gridCol w="4184025"/>
                <a:gridCol w="1119800"/>
              </a:tblGrid>
              <a:tr h="307375">
                <a:tc>
                  <a:txBody>
                    <a:bodyPr/>
                    <a:lstStyle/>
                    <a:p>
                      <a:pPr indent="0" lvl="0" marL="0" rtl="0" algn="ctr">
                        <a:spcBef>
                          <a:spcPts val="0"/>
                        </a:spcBef>
                        <a:spcAft>
                          <a:spcPts val="0"/>
                        </a:spcAft>
                        <a:buClr>
                          <a:schemeClr val="lt2"/>
                        </a:buClr>
                        <a:buSzPts val="1100"/>
                        <a:buFont typeface="Arial"/>
                        <a:buNone/>
                      </a:pPr>
                      <a:r>
                        <a:rPr lang="en"/>
                        <a:t>Critério</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rPr lang="en"/>
                        <a:t>Peso</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VAWT</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Pontuação</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249725">
                <a:tc>
                  <a:txBody>
                    <a:bodyPr/>
                    <a:lstStyle/>
                    <a:p>
                      <a:pPr indent="0" lvl="0" marL="0" rtl="0" algn="ctr">
                        <a:lnSpc>
                          <a:spcPct val="115000"/>
                        </a:lnSpc>
                        <a:spcBef>
                          <a:spcPts val="0"/>
                        </a:spcBef>
                        <a:spcAft>
                          <a:spcPts val="0"/>
                        </a:spcAft>
                        <a:buNone/>
                      </a:pPr>
                      <a:r>
                        <a:rPr lang="en" sz="1000"/>
                        <a:t>Complexidade</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Não necessita de alinhamento de eixo com a direção do vento. Diversas alternativas existem para rotação das pás.</a:t>
                      </a:r>
                      <a:endParaRPr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050">
                <a:tc>
                  <a:txBody>
                    <a:bodyPr/>
                    <a:lstStyle/>
                    <a:p>
                      <a:pPr indent="0" lvl="0" marL="0" rtl="0" algn="ctr">
                        <a:lnSpc>
                          <a:spcPct val="115000"/>
                        </a:lnSpc>
                        <a:spcBef>
                          <a:spcPts val="0"/>
                        </a:spcBef>
                        <a:spcAft>
                          <a:spcPts val="0"/>
                        </a:spcAft>
                        <a:buNone/>
                      </a:pPr>
                      <a:r>
                        <a:rPr lang="en" sz="1000"/>
                        <a:t>Eficiência</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Menos eficiente, possuindo menores coeficientes de potência máximos.</a:t>
                      </a:r>
                      <a:endParaRPr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49725">
                <a:tc>
                  <a:txBody>
                    <a:bodyPr/>
                    <a:lstStyle/>
                    <a:p>
                      <a:pPr indent="0" lvl="0" marL="0" rtl="0" algn="ctr">
                        <a:lnSpc>
                          <a:spcPct val="115000"/>
                        </a:lnSpc>
                        <a:spcBef>
                          <a:spcPts val="0"/>
                        </a:spcBef>
                        <a:spcAft>
                          <a:spcPts val="0"/>
                        </a:spcAft>
                        <a:buNone/>
                      </a:pPr>
                      <a:r>
                        <a:rPr lang="en" sz="1000"/>
                        <a:t>Ruído</a:t>
                      </a:r>
                      <a:endParaRPr b="1"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Menor ruído produzido, devido a menores dimensões e velocidades de rotação.</a:t>
                      </a:r>
                      <a:endParaRPr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Manutenção</a:t>
                      </a:r>
                      <a:endParaRPr b="1"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Gerador localizado na base, possibilitando manutenção segura e mais barata.</a:t>
                      </a:r>
                      <a:endParaRPr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Porte</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Menor altura e menor área varrida pelas pás, flexibilizando e facilitando instalação, além de haver menos obstáculos para pássaros.</a:t>
                      </a:r>
                      <a:endParaRPr b="1"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Geometria da pá</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Como a velocidade de rotação ao longo do comprimento da pá é constante, pás não necessitam de torção, o que facilita e barateia a fabricação.</a:t>
                      </a:r>
                      <a:endParaRPr b="1"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Auto-partida</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Incapaz de realizar auto-partida, a menos que possua controle do ângulo das pás em relação à direção do vento.</a:t>
                      </a:r>
                      <a:endParaRPr b="1"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Custo</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Devido à simplicidade estrutural, menor porte e fácil manutenção, é, em geral, de menor custo.</a:t>
                      </a:r>
                      <a:endParaRPr b="1"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b="1" lang="en" sz="1200"/>
                        <a:t>Médias Ponderada</a:t>
                      </a:r>
                      <a:endParaRPr b="1" sz="12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8.4</a:t>
                      </a:r>
                      <a:endParaRPr b="1" sz="12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455" name="Google Shape;455;p43" title="Slide2_PC1.mp3">
            <a:hlinkClick r:id="rId3"/>
          </p:cNvPr>
          <p:cNvPicPr preferRelativeResize="0"/>
          <p:nvPr/>
        </p:nvPicPr>
        <p:blipFill>
          <a:blip r:embed="rId4">
            <a:alphaModFix/>
          </a:blip>
          <a:stretch>
            <a:fillRect/>
          </a:stretch>
        </p:blipFill>
        <p:spPr>
          <a:xfrm>
            <a:off x="8654200" y="2937750"/>
            <a:ext cx="337400" cy="33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Comparação entre designs</a:t>
            </a:r>
            <a:endParaRPr/>
          </a:p>
        </p:txBody>
      </p:sp>
      <p:sp>
        <p:nvSpPr>
          <p:cNvPr id="461" name="Google Shape;461;p44"/>
          <p:cNvSpPr/>
          <p:nvPr/>
        </p:nvSpPr>
        <p:spPr>
          <a:xfrm>
            <a:off x="2345000" y="397990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260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8074050" y="3357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4"/>
          <p:cNvSpPr/>
          <p:nvPr/>
        </p:nvSpPr>
        <p:spPr>
          <a:xfrm>
            <a:off x="4455900" y="25717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65" name="Google Shape;465;p44"/>
          <p:cNvGraphicFramePr/>
          <p:nvPr/>
        </p:nvGraphicFramePr>
        <p:xfrm>
          <a:off x="790925" y="1017713"/>
          <a:ext cx="3000000" cy="3000000"/>
        </p:xfrm>
        <a:graphic>
          <a:graphicData uri="http://schemas.openxmlformats.org/drawingml/2006/table">
            <a:tbl>
              <a:tblPr>
                <a:noFill/>
                <a:tableStyleId>{A13BA854-83BA-4571-AF8A-0EA75D7F138B}</a:tableStyleId>
              </a:tblPr>
              <a:tblGrid>
                <a:gridCol w="1653350"/>
                <a:gridCol w="753700"/>
                <a:gridCol w="4184025"/>
                <a:gridCol w="1119800"/>
              </a:tblGrid>
              <a:tr h="307375">
                <a:tc>
                  <a:txBody>
                    <a:bodyPr/>
                    <a:lstStyle/>
                    <a:p>
                      <a:pPr indent="0" lvl="0" marL="0" rtl="0" algn="ctr">
                        <a:spcBef>
                          <a:spcPts val="0"/>
                        </a:spcBef>
                        <a:spcAft>
                          <a:spcPts val="0"/>
                        </a:spcAft>
                        <a:buClr>
                          <a:schemeClr val="lt2"/>
                        </a:buClr>
                        <a:buSzPts val="1100"/>
                        <a:buFont typeface="Arial"/>
                        <a:buNone/>
                      </a:pPr>
                      <a:r>
                        <a:rPr lang="en"/>
                        <a:t>Critério</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rPr lang="en"/>
                        <a:t>Peso</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H</a:t>
                      </a:r>
                      <a:r>
                        <a:rPr lang="en"/>
                        <a:t>AWT</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Pontuação</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249725">
                <a:tc>
                  <a:txBody>
                    <a:bodyPr/>
                    <a:lstStyle/>
                    <a:p>
                      <a:pPr indent="0" lvl="0" marL="0" rtl="0" algn="ctr">
                        <a:lnSpc>
                          <a:spcPct val="115000"/>
                        </a:lnSpc>
                        <a:spcBef>
                          <a:spcPts val="0"/>
                        </a:spcBef>
                        <a:spcAft>
                          <a:spcPts val="0"/>
                        </a:spcAft>
                        <a:buNone/>
                      </a:pPr>
                      <a:r>
                        <a:rPr lang="en" sz="1000"/>
                        <a:t>Complexidade</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É necessário um mecanismo de guinada, para alinhar a direção do eixo de rotor com o a direção do vento. Ajuste de ângulo de ataque exige cubo de engrenagens</a:t>
                      </a:r>
                      <a:endParaRPr sz="1000"/>
                    </a:p>
                  </a:txBody>
                  <a:tcPr marT="19050" marB="19050" marR="28575" marL="2857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ctr">
                    <a:lnL cap="flat" cmpd="sng" w="9525">
                      <a:solidFill>
                        <a:schemeClr val="dk1">
                          <a:alpha val="0"/>
                        </a:scheme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050">
                <a:tc>
                  <a:txBody>
                    <a:bodyPr/>
                    <a:lstStyle/>
                    <a:p>
                      <a:pPr indent="0" lvl="0" marL="0" rtl="0" algn="ctr">
                        <a:lnSpc>
                          <a:spcPct val="115000"/>
                        </a:lnSpc>
                        <a:spcBef>
                          <a:spcPts val="0"/>
                        </a:spcBef>
                        <a:spcAft>
                          <a:spcPts val="0"/>
                        </a:spcAft>
                        <a:buNone/>
                      </a:pPr>
                      <a:r>
                        <a:rPr lang="en" sz="1000"/>
                        <a:t>Eficiência</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Mais eficiente, sendo maiores seus coeficientes de potência máximos.</a:t>
                      </a:r>
                      <a:endParaRPr sz="1000"/>
                    </a:p>
                  </a:txBody>
                  <a:tcPr marT="19050" marB="19050" marR="28575" marL="2857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a:t>
                      </a:r>
                      <a:endParaRPr sz="1000"/>
                    </a:p>
                  </a:txBody>
                  <a:tcPr marT="19050" marB="19050" marR="28575" marL="28575" anchor="ctr">
                    <a:lnL cap="flat" cmpd="sng" w="9525">
                      <a:solidFill>
                        <a:schemeClr val="dk1">
                          <a:alpha val="0"/>
                        </a:scheme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49725">
                <a:tc>
                  <a:txBody>
                    <a:bodyPr/>
                    <a:lstStyle/>
                    <a:p>
                      <a:pPr indent="0" lvl="0" marL="0" rtl="0" algn="ctr">
                        <a:lnSpc>
                          <a:spcPct val="115000"/>
                        </a:lnSpc>
                        <a:spcBef>
                          <a:spcPts val="0"/>
                        </a:spcBef>
                        <a:spcAft>
                          <a:spcPts val="0"/>
                        </a:spcAft>
                        <a:buNone/>
                      </a:pPr>
                      <a:r>
                        <a:rPr lang="en" sz="1000"/>
                        <a:t>Ruído</a:t>
                      </a:r>
                      <a:endParaRPr b="1"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Maiores pás e velocidades de rotação contribuem para maior ruído.</a:t>
                      </a:r>
                      <a:endParaRPr sz="1000"/>
                    </a:p>
                  </a:txBody>
                  <a:tcPr marT="19050" marB="19050" marR="28575" marL="2857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ctr">
                    <a:lnL cap="flat" cmpd="sng" w="9525">
                      <a:solidFill>
                        <a:schemeClr val="dk1">
                          <a:alpha val="0"/>
                        </a:scheme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Manutenção</a:t>
                      </a:r>
                      <a:endParaRPr b="1" sz="10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Gerador no topo da torre, contribuindo dificultando e tornando mais cara a manutenção.</a:t>
                      </a:r>
                      <a:endParaRPr sz="1000"/>
                    </a:p>
                  </a:txBody>
                  <a:tcPr marT="19050" marB="19050" marR="28575" marL="2857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ctr">
                    <a:lnL cap="flat" cmpd="sng" w="9525">
                      <a:solidFill>
                        <a:schemeClr val="dk1">
                          <a:alpha val="0"/>
                        </a:scheme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Porte</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Maiores altura e área varrida pelas pás, dificultando e limitando instalação, além de oferecer mais obstáculos para pássaros.</a:t>
                      </a:r>
                      <a:endParaRPr sz="1000"/>
                    </a:p>
                  </a:txBody>
                  <a:tcPr marT="19050" marB="19050" marR="28575" marL="2857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ctr">
                    <a:lnL cap="flat" cmpd="sng" w="9525">
                      <a:solidFill>
                        <a:schemeClr val="dk1">
                          <a:alpha val="0"/>
                        </a:scheme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Geometria da pá</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Roboto"/>
                          <a:ea typeface="Roboto"/>
                          <a:cs typeface="Roboto"/>
                          <a:sym typeface="Roboto"/>
                        </a:rPr>
                        <a:t>Velocidade de rotação ao longo do comprimento da pá varia, sendo necessária torção nas pás e dificultando o processo de fabricação.</a:t>
                      </a:r>
                      <a:endParaRPr sz="1000">
                        <a:latin typeface="Roboto"/>
                        <a:ea typeface="Roboto"/>
                        <a:cs typeface="Roboto"/>
                        <a:sym typeface="Roboto"/>
                      </a:endParaRPr>
                    </a:p>
                  </a:txBody>
                  <a:tcPr marT="19050" marB="19050" marR="28575" marL="2857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6</a:t>
                      </a:r>
                      <a:endParaRPr sz="1000"/>
                    </a:p>
                  </a:txBody>
                  <a:tcPr marT="19050" marB="19050" marR="28575" marL="28575" anchor="ctr">
                    <a:lnL cap="flat" cmpd="sng" w="9525">
                      <a:solidFill>
                        <a:schemeClr val="dk1">
                          <a:alpha val="0"/>
                        </a:scheme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Auto-partida</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É capaz de realizar auto-partida.</a:t>
                      </a:r>
                      <a:endParaRPr sz="1000"/>
                    </a:p>
                  </a:txBody>
                  <a:tcPr marT="19050" marB="19050" marR="28575" marL="2857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a:t>
                      </a:r>
                      <a:endParaRPr sz="1000"/>
                    </a:p>
                  </a:txBody>
                  <a:tcPr marT="19050" marB="19050" marR="28575" marL="28575" anchor="ctr">
                    <a:lnL cap="flat" cmpd="sng" w="9525">
                      <a:solidFill>
                        <a:schemeClr val="dk1">
                          <a:alpha val="0"/>
                        </a:scheme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lang="en" sz="1000"/>
                        <a:t>Custo</a:t>
                      </a:r>
                      <a:endParaRPr b="1" sz="10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b="1" sz="10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Com maiores complexidade e porte, além de uma manutenção mais difícil, tendem a exigir maiores investimentos.</a:t>
                      </a:r>
                      <a:endParaRPr sz="1000"/>
                    </a:p>
                  </a:txBody>
                  <a:tcPr marT="19050" marB="19050" marR="28575" marL="2857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ctr">
                    <a:lnL cap="flat" cmpd="sng" w="9525">
                      <a:solidFill>
                        <a:schemeClr val="dk1">
                          <a:alpha val="0"/>
                        </a:scheme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4225">
                <a:tc>
                  <a:txBody>
                    <a:bodyPr/>
                    <a:lstStyle/>
                    <a:p>
                      <a:pPr indent="0" lvl="0" marL="0" rtl="0" algn="ctr">
                        <a:lnSpc>
                          <a:spcPct val="115000"/>
                        </a:lnSpc>
                        <a:spcBef>
                          <a:spcPts val="0"/>
                        </a:spcBef>
                        <a:spcAft>
                          <a:spcPts val="0"/>
                        </a:spcAft>
                        <a:buNone/>
                      </a:pPr>
                      <a:r>
                        <a:rPr b="1" lang="en" sz="1200"/>
                        <a:t>Médias Ponderada</a:t>
                      </a:r>
                      <a:endParaRPr b="1" sz="1200">
                        <a:solidFill>
                          <a:schemeClr val="lt2"/>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p>
                  </a:txBody>
                  <a:tcPr marT="19050" marB="19050" marR="28575" marL="2857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6.4</a:t>
                      </a:r>
                      <a:endParaRPr b="1" sz="1200"/>
                    </a:p>
                  </a:txBody>
                  <a:tcPr marT="19050" marB="19050" marR="28575" marL="28575" anchor="ctr">
                    <a:lnL cap="flat" cmpd="sng" w="9525">
                      <a:solidFill>
                        <a:schemeClr val="dk1">
                          <a:alpha val="0"/>
                        </a:scheme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466" name="Google Shape;466;p44" title="Slide3_PC1.mp3">
            <a:hlinkClick r:id="rId3"/>
          </p:cNvPr>
          <p:cNvPicPr preferRelativeResize="0"/>
          <p:nvPr/>
        </p:nvPicPr>
        <p:blipFill>
          <a:blip r:embed="rId4">
            <a:alphaModFix/>
          </a:blip>
          <a:stretch>
            <a:fillRect/>
          </a:stretch>
        </p:blipFill>
        <p:spPr>
          <a:xfrm>
            <a:off x="8654200" y="152400"/>
            <a:ext cx="337400" cy="33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Comparação entre designs</a:t>
            </a:r>
            <a:endParaRPr/>
          </a:p>
        </p:txBody>
      </p:sp>
      <p:graphicFrame>
        <p:nvGraphicFramePr>
          <p:cNvPr id="472" name="Google Shape;472;p45"/>
          <p:cNvGraphicFramePr/>
          <p:nvPr/>
        </p:nvGraphicFramePr>
        <p:xfrm>
          <a:off x="2811413" y="1058610"/>
          <a:ext cx="3000000" cy="3000000"/>
        </p:xfrm>
        <a:graphic>
          <a:graphicData uri="http://schemas.openxmlformats.org/drawingml/2006/table">
            <a:tbl>
              <a:tblPr>
                <a:noFill/>
                <a:tableStyleId>{A13BA854-83BA-4571-AF8A-0EA75D7F138B}</a:tableStyleId>
              </a:tblPr>
              <a:tblGrid>
                <a:gridCol w="1650325"/>
                <a:gridCol w="1320750"/>
                <a:gridCol w="1320750"/>
                <a:gridCol w="1320750"/>
              </a:tblGrid>
              <a:tr h="525550">
                <a:tc>
                  <a:txBody>
                    <a:bodyPr/>
                    <a:lstStyle/>
                    <a:p>
                      <a:pPr indent="0" lvl="0" marL="0" rtl="0" algn="ctr">
                        <a:spcBef>
                          <a:spcPts val="0"/>
                        </a:spcBef>
                        <a:spcAft>
                          <a:spcPts val="0"/>
                        </a:spcAft>
                        <a:buClr>
                          <a:schemeClr val="lt2"/>
                        </a:buClr>
                        <a:buSzPts val="1100"/>
                        <a:buFont typeface="Arial"/>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rPr b="1" lang="en" sz="1600">
                          <a:solidFill>
                            <a:schemeClr val="dk2"/>
                          </a:solidFill>
                          <a:latin typeface="Montserrat"/>
                          <a:ea typeface="Montserrat"/>
                          <a:cs typeface="Montserrat"/>
                          <a:sym typeface="Montserrat"/>
                        </a:rPr>
                        <a:t>Design 1 </a:t>
                      </a:r>
                      <a:endParaRPr sz="16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rPr b="1" lang="en" sz="1600">
                          <a:solidFill>
                            <a:schemeClr val="dk2"/>
                          </a:solidFill>
                          <a:latin typeface="Montserrat"/>
                          <a:ea typeface="Montserrat"/>
                          <a:cs typeface="Montserrat"/>
                          <a:sym typeface="Montserrat"/>
                        </a:rPr>
                        <a:t>Design</a:t>
                      </a:r>
                      <a:r>
                        <a:rPr b="1" lang="en" sz="1600">
                          <a:solidFill>
                            <a:schemeClr val="dk2"/>
                          </a:solidFill>
                          <a:latin typeface="Montserrat"/>
                          <a:ea typeface="Montserrat"/>
                          <a:cs typeface="Montserrat"/>
                          <a:sym typeface="Montserrat"/>
                        </a:rPr>
                        <a:t> 2</a:t>
                      </a:r>
                      <a:endParaRPr sz="16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rPr b="1" lang="en" sz="1600">
                          <a:solidFill>
                            <a:schemeClr val="dk2"/>
                          </a:solidFill>
                          <a:latin typeface="Montserrat"/>
                          <a:ea typeface="Montserrat"/>
                          <a:cs typeface="Montserrat"/>
                          <a:sym typeface="Montserrat"/>
                        </a:rPr>
                        <a:t>Design</a:t>
                      </a:r>
                      <a:r>
                        <a:rPr b="1" lang="en" sz="1600">
                          <a:solidFill>
                            <a:schemeClr val="dk2"/>
                          </a:solidFill>
                          <a:latin typeface="Montserrat"/>
                          <a:ea typeface="Montserrat"/>
                          <a:cs typeface="Montserrat"/>
                          <a:sym typeface="Montserrat"/>
                        </a:rPr>
                        <a:t> 3</a:t>
                      </a:r>
                      <a:endParaRPr sz="16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455875">
                <a:tc>
                  <a:txBody>
                    <a:bodyPr/>
                    <a:lstStyle/>
                    <a:p>
                      <a:pPr indent="0" lvl="0" marL="0" rtl="0" algn="l">
                        <a:spcBef>
                          <a:spcPts val="0"/>
                        </a:spcBef>
                        <a:spcAft>
                          <a:spcPts val="0"/>
                        </a:spcAft>
                        <a:buClr>
                          <a:schemeClr val="lt2"/>
                        </a:buClr>
                        <a:buSzPts val="1100"/>
                        <a:buFont typeface="Arial"/>
                        <a:buNone/>
                      </a:pPr>
                      <a:r>
                        <a:rPr b="1" lang="en" sz="1200">
                          <a:solidFill>
                            <a:schemeClr val="lt2"/>
                          </a:solidFill>
                          <a:latin typeface="Nunito"/>
                          <a:ea typeface="Nunito"/>
                          <a:cs typeface="Nunito"/>
                          <a:sym typeface="Nunito"/>
                        </a:rPr>
                        <a:t>Altura da pá (h)</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1 m</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1.2 m</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1.5 m</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5875">
                <a:tc>
                  <a:txBody>
                    <a:bodyPr/>
                    <a:lstStyle/>
                    <a:p>
                      <a:pPr indent="0" lvl="0" marL="0" rtl="0" algn="l">
                        <a:spcBef>
                          <a:spcPts val="0"/>
                        </a:spcBef>
                        <a:spcAft>
                          <a:spcPts val="0"/>
                        </a:spcAft>
                        <a:buNone/>
                      </a:pPr>
                      <a:r>
                        <a:rPr b="1" lang="en" sz="1200">
                          <a:solidFill>
                            <a:schemeClr val="lt2"/>
                          </a:solidFill>
                          <a:latin typeface="Nunito"/>
                          <a:ea typeface="Nunito"/>
                          <a:cs typeface="Nunito"/>
                          <a:sym typeface="Nunito"/>
                        </a:rPr>
                        <a:t>Raio de rotação </a:t>
                      </a:r>
                      <a:r>
                        <a:rPr b="1" lang="en" sz="1200">
                          <a:solidFill>
                            <a:schemeClr val="lt2"/>
                          </a:solidFill>
                          <a:latin typeface="Nunito"/>
                          <a:ea typeface="Nunito"/>
                          <a:cs typeface="Nunito"/>
                          <a:sym typeface="Nunito"/>
                        </a:rPr>
                        <a:t>(R)</a:t>
                      </a:r>
                      <a:endParaRPr b="1" sz="1200">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0.9 m</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0.9 m</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0.9 m</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5875">
                <a:tc>
                  <a:txBody>
                    <a:bodyPr/>
                    <a:lstStyle/>
                    <a:p>
                      <a:pPr indent="0" lvl="0" marL="0" rtl="0" algn="l">
                        <a:spcBef>
                          <a:spcPts val="0"/>
                        </a:spcBef>
                        <a:spcAft>
                          <a:spcPts val="0"/>
                        </a:spcAft>
                        <a:buNone/>
                      </a:pPr>
                      <a:r>
                        <a:rPr b="1" lang="en" sz="1200">
                          <a:solidFill>
                            <a:schemeClr val="lt2"/>
                          </a:solidFill>
                          <a:latin typeface="Nunito"/>
                          <a:ea typeface="Nunito"/>
                          <a:cs typeface="Nunito"/>
                          <a:sym typeface="Nunito"/>
                        </a:rPr>
                        <a:t>Altura total</a:t>
                      </a:r>
                      <a:endParaRPr b="1" sz="1200">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1.92 m</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2.12 m</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2.42 m</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5875">
                <a:tc>
                  <a:txBody>
                    <a:bodyPr/>
                    <a:lstStyle/>
                    <a:p>
                      <a:pPr indent="0" lvl="0" marL="0" rtl="0" algn="l">
                        <a:spcBef>
                          <a:spcPts val="0"/>
                        </a:spcBef>
                        <a:spcAft>
                          <a:spcPts val="0"/>
                        </a:spcAft>
                        <a:buNone/>
                      </a:pPr>
                      <a:r>
                        <a:rPr b="1" lang="en" sz="1200">
                          <a:solidFill>
                            <a:schemeClr val="lt2"/>
                          </a:solidFill>
                          <a:latin typeface="Nunito"/>
                          <a:ea typeface="Nunito"/>
                          <a:cs typeface="Nunito"/>
                          <a:sym typeface="Nunito"/>
                        </a:rPr>
                        <a:t>Área varrida (A)</a:t>
                      </a:r>
                      <a:endParaRPr b="1" sz="1200">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1.8 m²</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2.16 m²</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2.7 m²</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5875">
                <a:tc>
                  <a:txBody>
                    <a:bodyPr/>
                    <a:lstStyle/>
                    <a:p>
                      <a:pPr indent="0" lvl="0" marL="0" rtl="0" algn="l">
                        <a:spcBef>
                          <a:spcPts val="0"/>
                        </a:spcBef>
                        <a:spcAft>
                          <a:spcPts val="0"/>
                        </a:spcAft>
                        <a:buClr>
                          <a:schemeClr val="lt2"/>
                        </a:buClr>
                        <a:buSzPts val="1100"/>
                        <a:buFont typeface="Arial"/>
                        <a:buNone/>
                      </a:pPr>
                      <a:r>
                        <a:rPr b="1" lang="en" sz="1200">
                          <a:solidFill>
                            <a:schemeClr val="lt2"/>
                          </a:solidFill>
                          <a:latin typeface="Nunito"/>
                          <a:ea typeface="Nunito"/>
                          <a:cs typeface="Nunito"/>
                          <a:sym typeface="Nunito"/>
                        </a:rPr>
                        <a:t>Peso estrutural</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73.686 kg</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80.207 kg</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90.762 kg</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5325">
                <a:tc>
                  <a:txBody>
                    <a:bodyPr/>
                    <a:lstStyle/>
                    <a:p>
                      <a:pPr indent="0" lvl="0" marL="0" rtl="0" algn="l">
                        <a:spcBef>
                          <a:spcPts val="0"/>
                        </a:spcBef>
                        <a:spcAft>
                          <a:spcPts val="0"/>
                        </a:spcAft>
                        <a:buClr>
                          <a:schemeClr val="lt2"/>
                        </a:buClr>
                        <a:buSzPts val="1100"/>
                        <a:buFont typeface="Arial"/>
                        <a:buNone/>
                      </a:pPr>
                      <a:r>
                        <a:rPr b="1" lang="en" sz="1200">
                          <a:solidFill>
                            <a:schemeClr val="lt2"/>
                          </a:solidFill>
                          <a:latin typeface="Nunito"/>
                          <a:ea typeface="Nunito"/>
                          <a:cs typeface="Nunito"/>
                          <a:sym typeface="Nunito"/>
                        </a:rPr>
                        <a:t>Potência nominal estimada (P)</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t>572 W</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t>686 W</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t>857 W</a:t>
                      </a:r>
                      <a:endParaRPr b="1" sz="12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73" name="Google Shape;473;p45"/>
          <p:cNvSpPr/>
          <p:nvPr/>
        </p:nvSpPr>
        <p:spPr>
          <a:xfrm>
            <a:off x="1919425"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250675" y="351100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8074050" y="298700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4122100" y="298700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txBox="1"/>
          <p:nvPr/>
        </p:nvSpPr>
        <p:spPr>
          <a:xfrm>
            <a:off x="1130850" y="3574050"/>
            <a:ext cx="14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P =</a:t>
            </a:r>
            <a:r>
              <a:rPr b="1" lang="en">
                <a:solidFill>
                  <a:schemeClr val="lt2"/>
                </a:solidFill>
                <a:latin typeface="Nunito"/>
                <a:ea typeface="Nunito"/>
                <a:cs typeface="Nunito"/>
                <a:sym typeface="Nunito"/>
              </a:rPr>
              <a:t>ρA</a:t>
            </a:r>
            <a:r>
              <a:rPr b="1" lang="en">
                <a:solidFill>
                  <a:schemeClr val="lt2"/>
                </a:solidFill>
                <a:latin typeface="Nunito"/>
                <a:ea typeface="Nunito"/>
                <a:cs typeface="Nunito"/>
                <a:sym typeface="Nunito"/>
              </a:rPr>
              <a:t>Cpv³/2</a:t>
            </a:r>
            <a:endParaRPr b="1">
              <a:latin typeface="Nunito"/>
              <a:ea typeface="Nunito"/>
              <a:cs typeface="Nunito"/>
              <a:sym typeface="Nunito"/>
            </a:endParaRPr>
          </a:p>
        </p:txBody>
      </p:sp>
      <p:sp>
        <p:nvSpPr>
          <p:cNvPr id="478" name="Google Shape;478;p45"/>
          <p:cNvSpPr txBox="1"/>
          <p:nvPr/>
        </p:nvSpPr>
        <p:spPr>
          <a:xfrm>
            <a:off x="1259025" y="2987000"/>
            <a:ext cx="14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A</a:t>
            </a:r>
            <a:r>
              <a:rPr b="1" lang="en">
                <a:latin typeface="Nunito"/>
                <a:ea typeface="Nunito"/>
                <a:cs typeface="Nunito"/>
                <a:sym typeface="Nunito"/>
              </a:rPr>
              <a:t> =2</a:t>
            </a:r>
            <a:r>
              <a:rPr b="1" lang="en">
                <a:solidFill>
                  <a:schemeClr val="lt2"/>
                </a:solidFill>
                <a:latin typeface="Nunito"/>
                <a:ea typeface="Nunito"/>
                <a:cs typeface="Nunito"/>
                <a:sym typeface="Nunito"/>
              </a:rPr>
              <a:t>hR</a:t>
            </a:r>
            <a:endParaRPr b="1">
              <a:latin typeface="Nunito"/>
              <a:ea typeface="Nunito"/>
              <a:cs typeface="Nunito"/>
              <a:sym typeface="Nunito"/>
            </a:endParaRPr>
          </a:p>
        </p:txBody>
      </p:sp>
      <p:sp>
        <p:nvSpPr>
          <p:cNvPr id="479" name="Google Shape;479;p45"/>
          <p:cNvSpPr txBox="1"/>
          <p:nvPr/>
        </p:nvSpPr>
        <p:spPr>
          <a:xfrm>
            <a:off x="1130850" y="3857925"/>
            <a:ext cx="145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v=12 m/s</a:t>
            </a:r>
            <a:br>
              <a:rPr b="1" lang="en">
                <a:latin typeface="Nunito"/>
                <a:ea typeface="Nunito"/>
                <a:cs typeface="Nunito"/>
                <a:sym typeface="Nunito"/>
              </a:rPr>
            </a:br>
            <a:r>
              <a:rPr b="1" lang="en">
                <a:solidFill>
                  <a:schemeClr val="lt2"/>
                </a:solidFill>
                <a:latin typeface="Nunito"/>
                <a:ea typeface="Nunito"/>
                <a:cs typeface="Nunito"/>
                <a:sym typeface="Nunito"/>
              </a:rPr>
              <a:t>Cp=0.3</a:t>
            </a:r>
            <a:endParaRPr b="1">
              <a:solidFill>
                <a:schemeClr val="lt2"/>
              </a:solidFill>
              <a:latin typeface="Nunito"/>
              <a:ea typeface="Nunito"/>
              <a:cs typeface="Nunito"/>
              <a:sym typeface="Nunito"/>
            </a:endParaRPr>
          </a:p>
          <a:p>
            <a:pPr indent="0" lvl="0" marL="0" rtl="0" algn="l">
              <a:spcBef>
                <a:spcPts val="0"/>
              </a:spcBef>
              <a:spcAft>
                <a:spcPts val="0"/>
              </a:spcAft>
              <a:buNone/>
            </a:pPr>
            <a:r>
              <a:rPr b="1" lang="en">
                <a:solidFill>
                  <a:schemeClr val="lt2"/>
                </a:solidFill>
                <a:latin typeface="Nunito"/>
                <a:ea typeface="Nunito"/>
                <a:cs typeface="Nunito"/>
                <a:sym typeface="Nunito"/>
              </a:rPr>
              <a:t>ρ=1.225 kg/m³</a:t>
            </a:r>
            <a:endParaRPr b="1">
              <a:latin typeface="Nunito"/>
              <a:ea typeface="Nunito"/>
              <a:cs typeface="Nunito"/>
              <a:sym typeface="Nunito"/>
            </a:endParaRPr>
          </a:p>
        </p:txBody>
      </p:sp>
      <p:sp>
        <p:nvSpPr>
          <p:cNvPr id="480" name="Google Shape;480;p45"/>
          <p:cNvSpPr/>
          <p:nvPr/>
        </p:nvSpPr>
        <p:spPr>
          <a:xfrm>
            <a:off x="2633125" y="2951775"/>
            <a:ext cx="200100" cy="456000"/>
          </a:xfrm>
          <a:prstGeom prst="lef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2620925" y="3863525"/>
            <a:ext cx="200100" cy="572700"/>
          </a:xfrm>
          <a:prstGeom prst="lef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1092525" y="3958725"/>
            <a:ext cx="166500" cy="713700"/>
          </a:xfrm>
          <a:prstGeom prst="lef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a:off x="976200" y="2951700"/>
            <a:ext cx="1629300" cy="4560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960600" y="3574050"/>
            <a:ext cx="1629300" cy="1265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45" title="Slide4_PC1.mp3">
            <a:hlinkClick r:id="rId3"/>
          </p:cNvPr>
          <p:cNvPicPr preferRelativeResize="0"/>
          <p:nvPr/>
        </p:nvPicPr>
        <p:blipFill>
          <a:blip r:embed="rId4">
            <a:alphaModFix/>
          </a:blip>
          <a:stretch>
            <a:fillRect/>
          </a:stretch>
        </p:blipFill>
        <p:spPr>
          <a:xfrm>
            <a:off x="2742450" y="4651260"/>
            <a:ext cx="339840" cy="3398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46"/>
          <p:cNvPicPr preferRelativeResize="0"/>
          <p:nvPr/>
        </p:nvPicPr>
        <p:blipFill>
          <a:blip r:embed="rId3">
            <a:alphaModFix/>
          </a:blip>
          <a:stretch>
            <a:fillRect/>
          </a:stretch>
        </p:blipFill>
        <p:spPr>
          <a:xfrm>
            <a:off x="1499225" y="988525"/>
            <a:ext cx="5260176" cy="3648575"/>
          </a:xfrm>
          <a:prstGeom prst="rect">
            <a:avLst/>
          </a:prstGeom>
          <a:noFill/>
          <a:ln>
            <a:noFill/>
          </a:ln>
        </p:spPr>
      </p:pic>
      <p:sp>
        <p:nvSpPr>
          <p:cNvPr id="491" name="Google Shape;491;p46"/>
          <p:cNvSpPr txBox="1"/>
          <p:nvPr>
            <p:ph type="title"/>
          </p:nvPr>
        </p:nvSpPr>
        <p:spPr>
          <a:xfrm>
            <a:off x="1314450" y="360425"/>
            <a:ext cx="6515100" cy="8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Subsistemas estruturais</a:t>
            </a:r>
            <a:endParaRPr/>
          </a:p>
        </p:txBody>
      </p:sp>
      <p:grpSp>
        <p:nvGrpSpPr>
          <p:cNvPr id="492" name="Google Shape;492;p46"/>
          <p:cNvGrpSpPr/>
          <p:nvPr/>
        </p:nvGrpSpPr>
        <p:grpSpPr>
          <a:xfrm flipH="1">
            <a:off x="8026010" y="539390"/>
            <a:ext cx="809797" cy="809729"/>
            <a:chOff x="4722599" y="388799"/>
            <a:chExt cx="925800" cy="925828"/>
          </a:xfrm>
        </p:grpSpPr>
        <p:sp>
          <p:nvSpPr>
            <p:cNvPr id="493" name="Google Shape;493;p46"/>
            <p:cNvSpPr/>
            <p:nvPr/>
          </p:nvSpPr>
          <p:spPr>
            <a:xfrm>
              <a:off x="5182962" y="388827"/>
              <a:ext cx="465300" cy="925800"/>
            </a:xfrm>
            <a:prstGeom prst="rect">
              <a:avLst/>
            </a:prstGeom>
            <a:solidFill>
              <a:srgbClr val="000000">
                <a:alpha val="4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flipH="1" rot="-5400000">
              <a:off x="4722599" y="388799"/>
              <a:ext cx="925800" cy="925800"/>
            </a:xfrm>
            <a:prstGeom prst="pie">
              <a:avLst>
                <a:gd fmla="val 10799810" name="adj1"/>
                <a:gd fmla="val 21580019"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6"/>
          <p:cNvSpPr/>
          <p:nvPr/>
        </p:nvSpPr>
        <p:spPr>
          <a:xfrm>
            <a:off x="2376100" y="4669275"/>
            <a:ext cx="2098500" cy="1593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46"/>
          <p:cNvPicPr preferRelativeResize="0"/>
          <p:nvPr/>
        </p:nvPicPr>
        <p:blipFill>
          <a:blip r:embed="rId4">
            <a:alphaModFix/>
          </a:blip>
          <a:stretch>
            <a:fillRect/>
          </a:stretch>
        </p:blipFill>
        <p:spPr>
          <a:xfrm>
            <a:off x="178450" y="1716927"/>
            <a:ext cx="2197800" cy="3060300"/>
          </a:xfrm>
          <a:prstGeom prst="round2DiagRect">
            <a:avLst>
              <a:gd fmla="val 16667" name="adj1"/>
              <a:gd fmla="val 0" name="adj2"/>
            </a:avLst>
          </a:prstGeom>
          <a:noFill/>
          <a:ln>
            <a:noFill/>
          </a:ln>
        </p:spPr>
      </p:pic>
      <p:pic>
        <p:nvPicPr>
          <p:cNvPr id="497" name="Google Shape;497;p46" title="Subsistemas estruturais.mp3">
            <a:hlinkClick r:id="rId5"/>
          </p:cNvPr>
          <p:cNvPicPr preferRelativeResize="0"/>
          <p:nvPr/>
        </p:nvPicPr>
        <p:blipFill rotWithShape="1">
          <a:blip r:embed="rId6">
            <a:alphaModFix/>
          </a:blip>
          <a:srcRect b="-327650" l="-295790" r="295790" t="327650"/>
          <a:stretch/>
        </p:blipFill>
        <p:spPr>
          <a:xfrm>
            <a:off x="7354476" y="1501519"/>
            <a:ext cx="457200" cy="4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7"/>
          <p:cNvSpPr txBox="1"/>
          <p:nvPr>
            <p:ph type="title"/>
          </p:nvPr>
        </p:nvSpPr>
        <p:spPr>
          <a:xfrm>
            <a:off x="1314450" y="360425"/>
            <a:ext cx="6515100" cy="8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Avanço do design</a:t>
            </a:r>
            <a:endParaRPr/>
          </a:p>
        </p:txBody>
      </p:sp>
      <p:grpSp>
        <p:nvGrpSpPr>
          <p:cNvPr id="503" name="Google Shape;503;p47"/>
          <p:cNvGrpSpPr/>
          <p:nvPr/>
        </p:nvGrpSpPr>
        <p:grpSpPr>
          <a:xfrm flipH="1">
            <a:off x="8026010" y="539390"/>
            <a:ext cx="809797" cy="809729"/>
            <a:chOff x="4722599" y="388799"/>
            <a:chExt cx="925800" cy="925828"/>
          </a:xfrm>
        </p:grpSpPr>
        <p:sp>
          <p:nvSpPr>
            <p:cNvPr id="504" name="Google Shape;504;p47"/>
            <p:cNvSpPr/>
            <p:nvPr/>
          </p:nvSpPr>
          <p:spPr>
            <a:xfrm>
              <a:off x="5182962" y="388827"/>
              <a:ext cx="465300" cy="925800"/>
            </a:xfrm>
            <a:prstGeom prst="rect">
              <a:avLst/>
            </a:prstGeom>
            <a:solidFill>
              <a:srgbClr val="000000">
                <a:alpha val="4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flipH="1" rot="-5400000">
              <a:off x="4722599" y="388799"/>
              <a:ext cx="925800" cy="925800"/>
            </a:xfrm>
            <a:prstGeom prst="pie">
              <a:avLst>
                <a:gd fmla="val 10799810" name="adj1"/>
                <a:gd fmla="val 21580019"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7"/>
          <p:cNvSpPr/>
          <p:nvPr/>
        </p:nvSpPr>
        <p:spPr>
          <a:xfrm>
            <a:off x="2376100" y="4669275"/>
            <a:ext cx="2098500" cy="1593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47"/>
          <p:cNvPicPr preferRelativeResize="0"/>
          <p:nvPr/>
        </p:nvPicPr>
        <p:blipFill>
          <a:blip r:embed="rId3">
            <a:alphaModFix/>
          </a:blip>
          <a:stretch>
            <a:fillRect/>
          </a:stretch>
        </p:blipFill>
        <p:spPr>
          <a:xfrm>
            <a:off x="1314450" y="1145202"/>
            <a:ext cx="3194549" cy="3524072"/>
          </a:xfrm>
          <a:prstGeom prst="rect">
            <a:avLst/>
          </a:prstGeom>
          <a:noFill/>
          <a:ln>
            <a:noFill/>
          </a:ln>
        </p:spPr>
      </p:pic>
      <p:pic>
        <p:nvPicPr>
          <p:cNvPr id="508" name="Google Shape;508;p47"/>
          <p:cNvPicPr preferRelativeResize="0"/>
          <p:nvPr/>
        </p:nvPicPr>
        <p:blipFill>
          <a:blip r:embed="rId4">
            <a:alphaModFix/>
          </a:blip>
          <a:stretch>
            <a:fillRect/>
          </a:stretch>
        </p:blipFill>
        <p:spPr>
          <a:xfrm>
            <a:off x="4965600" y="1377077"/>
            <a:ext cx="2197800" cy="3060300"/>
          </a:xfrm>
          <a:prstGeom prst="round2DiagRect">
            <a:avLst>
              <a:gd fmla="val 16667" name="adj1"/>
              <a:gd fmla="val 0" name="adj2"/>
            </a:avLst>
          </a:prstGeom>
          <a:noFill/>
          <a:ln>
            <a:noFill/>
          </a:ln>
        </p:spPr>
      </p:pic>
      <p:pic>
        <p:nvPicPr>
          <p:cNvPr id="509" name="Google Shape;509;p47" title="avanço design.mp3">
            <a:hlinkClick r:id="rId5"/>
          </p:cNvPr>
          <p:cNvPicPr preferRelativeResize="0"/>
          <p:nvPr/>
        </p:nvPicPr>
        <p:blipFill>
          <a:blip r:embed="rId6">
            <a:alphaModFix/>
          </a:blip>
          <a:stretch>
            <a:fillRect/>
          </a:stretch>
        </p:blipFill>
        <p:spPr>
          <a:xfrm>
            <a:off x="8605750" y="82194"/>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p:nvPr/>
        </p:nvSpPr>
        <p:spPr>
          <a:xfrm>
            <a:off x="5897462" y="2911725"/>
            <a:ext cx="691500" cy="6918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5897462" y="1120400"/>
            <a:ext cx="691500" cy="6918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2555037" y="1120400"/>
            <a:ext cx="691500" cy="6918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2554912" y="2911725"/>
            <a:ext cx="691500" cy="6918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txBox="1"/>
          <p:nvPr>
            <p:ph type="title"/>
          </p:nvPr>
        </p:nvSpPr>
        <p:spPr>
          <a:xfrm>
            <a:off x="1499788" y="1911675"/>
            <a:ext cx="2802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Problemática</a:t>
            </a:r>
            <a:endParaRPr/>
          </a:p>
        </p:txBody>
      </p:sp>
      <p:sp>
        <p:nvSpPr>
          <p:cNvPr id="273" name="Google Shape;273;p30"/>
          <p:cNvSpPr txBox="1"/>
          <p:nvPr>
            <p:ph idx="6" type="title"/>
          </p:nvPr>
        </p:nvSpPr>
        <p:spPr>
          <a:xfrm>
            <a:off x="1354300" y="3701075"/>
            <a:ext cx="3249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Arquitetura da Solução</a:t>
            </a:r>
            <a:endParaRPr/>
          </a:p>
        </p:txBody>
      </p:sp>
      <p:sp>
        <p:nvSpPr>
          <p:cNvPr id="274" name="Google Shape;274;p30"/>
          <p:cNvSpPr txBox="1"/>
          <p:nvPr>
            <p:ph idx="8" type="subTitle"/>
          </p:nvPr>
        </p:nvSpPr>
        <p:spPr>
          <a:xfrm>
            <a:off x="1499788" y="4059900"/>
            <a:ext cx="28020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estrutural, elétrica e de software</a:t>
            </a:r>
            <a:endParaRPr/>
          </a:p>
        </p:txBody>
      </p:sp>
      <p:sp>
        <p:nvSpPr>
          <p:cNvPr id="275" name="Google Shape;275;p30"/>
          <p:cNvSpPr txBox="1"/>
          <p:nvPr>
            <p:ph idx="9" type="title"/>
          </p:nvPr>
        </p:nvSpPr>
        <p:spPr>
          <a:xfrm>
            <a:off x="4842212" y="3701075"/>
            <a:ext cx="2802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Próximos Passos</a:t>
            </a:r>
            <a:endParaRPr/>
          </a:p>
        </p:txBody>
      </p:sp>
      <p:sp>
        <p:nvSpPr>
          <p:cNvPr id="276" name="Google Shape;276;p30"/>
          <p:cNvSpPr txBox="1"/>
          <p:nvPr>
            <p:ph idx="14" type="subTitle"/>
          </p:nvPr>
        </p:nvSpPr>
        <p:spPr>
          <a:xfrm>
            <a:off x="4842212" y="4059900"/>
            <a:ext cx="28020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Nosso desenvolvimento…</a:t>
            </a:r>
            <a:endParaRPr/>
          </a:p>
        </p:txBody>
      </p:sp>
      <p:sp>
        <p:nvSpPr>
          <p:cNvPr id="277" name="Google Shape;277;p30"/>
          <p:cNvSpPr txBox="1"/>
          <p:nvPr>
            <p:ph idx="2" type="title"/>
          </p:nvPr>
        </p:nvSpPr>
        <p:spPr>
          <a:xfrm>
            <a:off x="2453775" y="1286900"/>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8" name="Google Shape;278;p30"/>
          <p:cNvSpPr txBox="1"/>
          <p:nvPr>
            <p:ph idx="1" type="subTitle"/>
          </p:nvPr>
        </p:nvSpPr>
        <p:spPr>
          <a:xfrm>
            <a:off x="1499788" y="2270475"/>
            <a:ext cx="28020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Detalhamento do problema</a:t>
            </a:r>
            <a:endParaRPr/>
          </a:p>
        </p:txBody>
      </p:sp>
      <p:sp>
        <p:nvSpPr>
          <p:cNvPr id="279" name="Google Shape;279;p30"/>
          <p:cNvSpPr txBox="1"/>
          <p:nvPr>
            <p:ph idx="3" type="title"/>
          </p:nvPr>
        </p:nvSpPr>
        <p:spPr>
          <a:xfrm>
            <a:off x="4842212" y="1911675"/>
            <a:ext cx="2802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Escopo do Projeto</a:t>
            </a:r>
            <a:endParaRPr/>
          </a:p>
        </p:txBody>
      </p:sp>
      <p:sp>
        <p:nvSpPr>
          <p:cNvPr id="280" name="Google Shape;280;p30"/>
          <p:cNvSpPr txBox="1"/>
          <p:nvPr>
            <p:ph idx="5" type="subTitle"/>
          </p:nvPr>
        </p:nvSpPr>
        <p:spPr>
          <a:xfrm>
            <a:off x="4842212" y="2270475"/>
            <a:ext cx="28020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Requisitos Gerais &amp; Estrutura Analítica do Produto</a:t>
            </a:r>
            <a:endParaRPr/>
          </a:p>
        </p:txBody>
      </p:sp>
      <p:sp>
        <p:nvSpPr>
          <p:cNvPr id="281" name="Google Shape;281;p30"/>
          <p:cNvSpPr txBox="1"/>
          <p:nvPr>
            <p:ph idx="4" type="title"/>
          </p:nvPr>
        </p:nvSpPr>
        <p:spPr>
          <a:xfrm>
            <a:off x="5796200" y="1286900"/>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2" name="Google Shape;282;p30"/>
          <p:cNvSpPr txBox="1"/>
          <p:nvPr>
            <p:ph idx="7" type="title"/>
          </p:nvPr>
        </p:nvSpPr>
        <p:spPr>
          <a:xfrm>
            <a:off x="2453775" y="307822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83" name="Google Shape;283;p30"/>
          <p:cNvSpPr txBox="1"/>
          <p:nvPr>
            <p:ph idx="13" type="title"/>
          </p:nvPr>
        </p:nvSpPr>
        <p:spPr>
          <a:xfrm>
            <a:off x="5796200" y="307817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84" name="Google Shape;284;p30"/>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Resumo</a:t>
            </a:r>
            <a:endParaRPr/>
          </a:p>
        </p:txBody>
      </p:sp>
      <p:pic>
        <p:nvPicPr>
          <p:cNvPr id="285" name="Google Shape;285;p30" title="Resumo.mp3">
            <a:hlinkClick r:id="rId3"/>
          </p:cNvPr>
          <p:cNvPicPr preferRelativeResize="0"/>
          <p:nvPr/>
        </p:nvPicPr>
        <p:blipFill>
          <a:blip r:embed="rId4">
            <a:alphaModFix/>
          </a:blip>
          <a:stretch>
            <a:fillRect/>
          </a:stretch>
        </p:blipFill>
        <p:spPr>
          <a:xfrm>
            <a:off x="255912" y="445025"/>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8"/>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txBox="1"/>
          <p:nvPr>
            <p:ph type="title"/>
          </p:nvPr>
        </p:nvSpPr>
        <p:spPr>
          <a:xfrm>
            <a:off x="720000" y="2443038"/>
            <a:ext cx="3563400" cy="13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a:t>
            </a:r>
            <a:endParaRPr/>
          </a:p>
          <a:p>
            <a:pPr indent="0" lvl="0" marL="0" rtl="0" algn="ctr">
              <a:spcBef>
                <a:spcPts val="0"/>
              </a:spcBef>
              <a:spcAft>
                <a:spcPts val="0"/>
              </a:spcAft>
              <a:buNone/>
            </a:pPr>
            <a:r>
              <a:rPr lang="en"/>
              <a:t>Elétrica</a:t>
            </a:r>
            <a:endParaRPr/>
          </a:p>
        </p:txBody>
      </p:sp>
      <p:sp>
        <p:nvSpPr>
          <p:cNvPr id="516" name="Google Shape;516;p48"/>
          <p:cNvSpPr txBox="1"/>
          <p:nvPr>
            <p:ph idx="2" type="title"/>
          </p:nvPr>
        </p:nvSpPr>
        <p:spPr>
          <a:xfrm>
            <a:off x="1905600" y="1026525"/>
            <a:ext cx="11922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7" name="Google Shape;517;p48"/>
          <p:cNvSpPr txBox="1"/>
          <p:nvPr>
            <p:ph idx="1" type="subTitle"/>
          </p:nvPr>
        </p:nvSpPr>
        <p:spPr>
          <a:xfrm>
            <a:off x="769125" y="4071300"/>
            <a:ext cx="3563400" cy="6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18" name="Google Shape;518;p48"/>
          <p:cNvGrpSpPr/>
          <p:nvPr/>
        </p:nvGrpSpPr>
        <p:grpSpPr>
          <a:xfrm>
            <a:off x="7750375" y="3805150"/>
            <a:ext cx="1048300" cy="1048300"/>
            <a:chOff x="7750375" y="3805150"/>
            <a:chExt cx="1048300" cy="1048300"/>
          </a:xfrm>
        </p:grpSpPr>
        <p:sp>
          <p:nvSpPr>
            <p:cNvPr id="519" name="Google Shape;519;p48"/>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8"/>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48"/>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48" title="Recording_5.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Sistemas utilizados</a:t>
            </a:r>
            <a:endParaRPr/>
          </a:p>
        </p:txBody>
      </p:sp>
      <p:sp>
        <p:nvSpPr>
          <p:cNvPr id="529" name="Google Shape;529;p49"/>
          <p:cNvSpPr txBox="1"/>
          <p:nvPr>
            <p:ph idx="6" type="subTitle"/>
          </p:nvPr>
        </p:nvSpPr>
        <p:spPr>
          <a:xfrm>
            <a:off x="1023825" y="3710725"/>
            <a:ext cx="2380200" cy="8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Responsável por transmitir d</a:t>
            </a:r>
            <a:r>
              <a:rPr lang="en"/>
              <a:t>ados </a:t>
            </a:r>
            <a:r>
              <a:rPr lang="en"/>
              <a:t>e receber comandos do usuário para o aerogerador.</a:t>
            </a:r>
            <a:endParaRPr/>
          </a:p>
        </p:txBody>
      </p:sp>
      <p:sp>
        <p:nvSpPr>
          <p:cNvPr id="530" name="Google Shape;530;p49"/>
          <p:cNvSpPr txBox="1"/>
          <p:nvPr>
            <p:ph idx="2" type="title"/>
          </p:nvPr>
        </p:nvSpPr>
        <p:spPr>
          <a:xfrm>
            <a:off x="587325" y="1366925"/>
            <a:ext cx="2816700" cy="41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Sistema de potência e armazenamento</a:t>
            </a:r>
            <a:endParaRPr/>
          </a:p>
        </p:txBody>
      </p:sp>
      <p:sp>
        <p:nvSpPr>
          <p:cNvPr id="531" name="Google Shape;531;p49"/>
          <p:cNvSpPr txBox="1"/>
          <p:nvPr>
            <p:ph idx="1" type="subTitle"/>
          </p:nvPr>
        </p:nvSpPr>
        <p:spPr>
          <a:xfrm>
            <a:off x="1023825" y="2399388"/>
            <a:ext cx="2753400" cy="18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Refere-se ao sistema de energia e à maneira pela qual essa energia será transformada e armazenada.</a:t>
            </a:r>
            <a:endParaRPr/>
          </a:p>
        </p:txBody>
      </p:sp>
      <p:sp>
        <p:nvSpPr>
          <p:cNvPr id="532" name="Google Shape;532;p49"/>
          <p:cNvSpPr txBox="1"/>
          <p:nvPr>
            <p:ph idx="3" type="title"/>
          </p:nvPr>
        </p:nvSpPr>
        <p:spPr>
          <a:xfrm>
            <a:off x="5702333" y="1393175"/>
            <a:ext cx="2380200" cy="3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Sistema de Controle</a:t>
            </a:r>
            <a:endParaRPr/>
          </a:p>
        </p:txBody>
      </p:sp>
      <p:sp>
        <p:nvSpPr>
          <p:cNvPr id="533" name="Google Shape;533;p49"/>
          <p:cNvSpPr txBox="1"/>
          <p:nvPr>
            <p:ph idx="4" type="subTitle"/>
          </p:nvPr>
        </p:nvSpPr>
        <p:spPr>
          <a:xfrm>
            <a:off x="5753525" y="1936650"/>
            <a:ext cx="2380200" cy="7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Centraliza as informações coletadas pelos sensores e controla a velocidade do aerogerador.</a:t>
            </a:r>
            <a:endParaRPr/>
          </a:p>
        </p:txBody>
      </p:sp>
      <p:sp>
        <p:nvSpPr>
          <p:cNvPr id="534" name="Google Shape;534;p49"/>
          <p:cNvSpPr txBox="1"/>
          <p:nvPr>
            <p:ph idx="5" type="title"/>
          </p:nvPr>
        </p:nvSpPr>
        <p:spPr>
          <a:xfrm>
            <a:off x="1023825" y="3194850"/>
            <a:ext cx="2380200" cy="36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Sistema de comunicação</a:t>
            </a:r>
            <a:endParaRPr/>
          </a:p>
        </p:txBody>
      </p:sp>
      <p:sp>
        <p:nvSpPr>
          <p:cNvPr id="535" name="Google Shape;535;p49"/>
          <p:cNvSpPr txBox="1"/>
          <p:nvPr>
            <p:ph idx="7" type="title"/>
          </p:nvPr>
        </p:nvSpPr>
        <p:spPr>
          <a:xfrm>
            <a:off x="5739975" y="3058950"/>
            <a:ext cx="2380200" cy="3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Sensores  e equipamentos de medição </a:t>
            </a:r>
            <a:endParaRPr/>
          </a:p>
        </p:txBody>
      </p:sp>
      <p:sp>
        <p:nvSpPr>
          <p:cNvPr id="536" name="Google Shape;536;p49"/>
          <p:cNvSpPr txBox="1"/>
          <p:nvPr>
            <p:ph idx="8" type="subTitle"/>
          </p:nvPr>
        </p:nvSpPr>
        <p:spPr>
          <a:xfrm>
            <a:off x="5739975" y="3710725"/>
            <a:ext cx="2380200" cy="8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Componentes utilizados para obter os sinais necessários para o controle e proteção do aerogerador.</a:t>
            </a:r>
            <a:endParaRPr/>
          </a:p>
        </p:txBody>
      </p:sp>
      <p:sp>
        <p:nvSpPr>
          <p:cNvPr id="537" name="Google Shape;537;p49"/>
          <p:cNvSpPr/>
          <p:nvPr/>
        </p:nvSpPr>
        <p:spPr>
          <a:xfrm>
            <a:off x="3706875" y="17612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3706875" y="31948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4723425" y="17612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4723425" y="31948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49"/>
          <p:cNvGrpSpPr/>
          <p:nvPr/>
        </p:nvGrpSpPr>
        <p:grpSpPr>
          <a:xfrm>
            <a:off x="4917423" y="1936652"/>
            <a:ext cx="339253" cy="339253"/>
            <a:chOff x="1492675" y="2027925"/>
            <a:chExt cx="481825" cy="481825"/>
          </a:xfrm>
        </p:grpSpPr>
        <p:sp>
          <p:nvSpPr>
            <p:cNvPr id="542" name="Google Shape;542;p4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 name="Google Shape;543;p4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 name="Google Shape;544;p4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 name="Google Shape;545;p4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 name="Google Shape;546;p4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 name="Google Shape;547;p49"/>
          <p:cNvGrpSpPr/>
          <p:nvPr/>
        </p:nvGrpSpPr>
        <p:grpSpPr>
          <a:xfrm>
            <a:off x="3850495" y="1897110"/>
            <a:ext cx="426462" cy="418363"/>
            <a:chOff x="-1183550" y="3586525"/>
            <a:chExt cx="296175" cy="290550"/>
          </a:xfrm>
        </p:grpSpPr>
        <p:sp>
          <p:nvSpPr>
            <p:cNvPr id="548" name="Google Shape;548;p4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49"/>
          <p:cNvGrpSpPr/>
          <p:nvPr/>
        </p:nvGrpSpPr>
        <p:grpSpPr>
          <a:xfrm>
            <a:off x="3894105" y="3392683"/>
            <a:ext cx="339253" cy="318042"/>
            <a:chOff x="4456875" y="2635825"/>
            <a:chExt cx="481825" cy="451700"/>
          </a:xfrm>
        </p:grpSpPr>
        <p:sp>
          <p:nvSpPr>
            <p:cNvPr id="558" name="Google Shape;558;p4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 name="Google Shape;559;p4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 name="Google Shape;560;p4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 name="Google Shape;561;p4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 name="Google Shape;562;p4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 name="Google Shape;563;p4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 name="Google Shape;564;p49"/>
          <p:cNvGrpSpPr/>
          <p:nvPr/>
        </p:nvGrpSpPr>
        <p:grpSpPr>
          <a:xfrm>
            <a:off x="4902652" y="3374070"/>
            <a:ext cx="355258" cy="355258"/>
            <a:chOff x="-48630025" y="3569100"/>
            <a:chExt cx="300100" cy="300100"/>
          </a:xfrm>
        </p:grpSpPr>
        <p:sp>
          <p:nvSpPr>
            <p:cNvPr id="565" name="Google Shape;565;p4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5" name="Google Shape;575;p49" title="Recording_8.mp3">
            <a:hlinkClick r:id="rId3"/>
          </p:cNvPr>
          <p:cNvPicPr preferRelativeResize="0"/>
          <p:nvPr/>
        </p:nvPicPr>
        <p:blipFill>
          <a:blip r:embed="rId4">
            <a:alphaModFix/>
          </a:blip>
          <a:stretch>
            <a:fillRect/>
          </a:stretch>
        </p:blipFill>
        <p:spPr>
          <a:xfrm>
            <a:off x="130125" y="310800"/>
            <a:ext cx="457200" cy="45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Diagrama geral de sistemas elétricos</a:t>
            </a:r>
            <a:endParaRPr/>
          </a:p>
        </p:txBody>
      </p:sp>
      <p:sp>
        <p:nvSpPr>
          <p:cNvPr id="581" name="Google Shape;581;p50"/>
          <p:cNvSpPr/>
          <p:nvPr/>
        </p:nvSpPr>
        <p:spPr>
          <a:xfrm>
            <a:off x="3664675" y="22329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a:off x="3664675" y="2851825"/>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3664675" y="347075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p:nvPr/>
        </p:nvSpPr>
        <p:spPr>
          <a:xfrm>
            <a:off x="5477500" y="22329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5477500" y="2851825"/>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
          <p:cNvSpPr/>
          <p:nvPr/>
        </p:nvSpPr>
        <p:spPr>
          <a:xfrm>
            <a:off x="5477500" y="347075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p:nvPr/>
        </p:nvSpPr>
        <p:spPr>
          <a:xfrm>
            <a:off x="3778502" y="3003999"/>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8" name="Google Shape;588;p50"/>
          <p:cNvSpPr/>
          <p:nvPr/>
        </p:nvSpPr>
        <p:spPr>
          <a:xfrm>
            <a:off x="3793763" y="2363576"/>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9" name="Google Shape;589;p50"/>
          <p:cNvSpPr/>
          <p:nvPr/>
        </p:nvSpPr>
        <p:spPr>
          <a:xfrm>
            <a:off x="3793763" y="3601426"/>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0" name="Google Shape;590;p50"/>
          <p:cNvSpPr/>
          <p:nvPr/>
        </p:nvSpPr>
        <p:spPr>
          <a:xfrm>
            <a:off x="5591327" y="2385074"/>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1" name="Google Shape;591;p50"/>
          <p:cNvSpPr/>
          <p:nvPr/>
        </p:nvSpPr>
        <p:spPr>
          <a:xfrm>
            <a:off x="5591327" y="3622924"/>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2" name="Google Shape;592;p50"/>
          <p:cNvSpPr/>
          <p:nvPr/>
        </p:nvSpPr>
        <p:spPr>
          <a:xfrm>
            <a:off x="5606575" y="2982501"/>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593" name="Google Shape;593;p50"/>
          <p:cNvPicPr preferRelativeResize="0"/>
          <p:nvPr/>
        </p:nvPicPr>
        <p:blipFill>
          <a:blip r:embed="rId3">
            <a:alphaModFix/>
          </a:blip>
          <a:stretch>
            <a:fillRect/>
          </a:stretch>
        </p:blipFill>
        <p:spPr>
          <a:xfrm>
            <a:off x="2078500" y="1360437"/>
            <a:ext cx="4608102" cy="3703574"/>
          </a:xfrm>
          <a:prstGeom prst="rect">
            <a:avLst/>
          </a:prstGeom>
          <a:noFill/>
          <a:ln>
            <a:noFill/>
          </a:ln>
        </p:spPr>
      </p:pic>
      <p:pic>
        <p:nvPicPr>
          <p:cNvPr id="594" name="Google Shape;594;p50" title="Recording_13.mp3">
            <a:hlinkClick r:id="rId4"/>
          </p:cNvPr>
          <p:cNvPicPr preferRelativeResize="0"/>
          <p:nvPr/>
        </p:nvPicPr>
        <p:blipFill>
          <a:blip r:embed="rId5">
            <a:alphaModFix/>
          </a:blip>
          <a:stretch>
            <a:fillRect/>
          </a:stretch>
        </p:blipFill>
        <p:spPr>
          <a:xfrm>
            <a:off x="2" y="0"/>
            <a:ext cx="457200" cy="45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1"/>
          <p:cNvSpPr txBox="1"/>
          <p:nvPr>
            <p:ph type="title"/>
          </p:nvPr>
        </p:nvSpPr>
        <p:spPr>
          <a:xfrm>
            <a:off x="726850" y="197355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 que?</a:t>
            </a:r>
            <a:endParaRPr/>
          </a:p>
        </p:txBody>
      </p:sp>
      <p:sp>
        <p:nvSpPr>
          <p:cNvPr id="600" name="Google Shape;600;p51"/>
          <p:cNvSpPr txBox="1"/>
          <p:nvPr>
            <p:ph idx="2" type="title"/>
          </p:nvPr>
        </p:nvSpPr>
        <p:spPr>
          <a:xfrm>
            <a:off x="4731025" y="197340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Como?</a:t>
            </a:r>
            <a:endParaRPr/>
          </a:p>
        </p:txBody>
      </p:sp>
      <p:sp>
        <p:nvSpPr>
          <p:cNvPr id="601" name="Google Shape;601;p51"/>
          <p:cNvSpPr txBox="1"/>
          <p:nvPr>
            <p:ph idx="1" type="subTitle"/>
          </p:nvPr>
        </p:nvSpPr>
        <p:spPr>
          <a:xfrm>
            <a:off x="4731036"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Através de um anemômetro, um encoder incremental de eixo vazado, um voltímetro e um amperímetro.</a:t>
            </a:r>
            <a:endParaRPr/>
          </a:p>
        </p:txBody>
      </p:sp>
      <p:sp>
        <p:nvSpPr>
          <p:cNvPr id="602" name="Google Shape;602;p51"/>
          <p:cNvSpPr txBox="1"/>
          <p:nvPr>
            <p:ph idx="3" type="subTitle"/>
          </p:nvPr>
        </p:nvSpPr>
        <p:spPr>
          <a:xfrm>
            <a:off x="726850" y="2435400"/>
            <a:ext cx="3699900" cy="10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Para ter um monitoramento da velocidade e direção do vento, da velocidade de rotação do eixo principal,  da tensão e corrente de saída do gerador</a:t>
            </a:r>
            <a:endParaRPr/>
          </a:p>
        </p:txBody>
      </p:sp>
      <p:sp>
        <p:nvSpPr>
          <p:cNvPr id="603" name="Google Shape;603;p51"/>
          <p:cNvSpPr txBox="1"/>
          <p:nvPr>
            <p:ph idx="4294967295" type="title"/>
          </p:nvPr>
        </p:nvSpPr>
        <p:spPr>
          <a:xfrm>
            <a:off x="720000" y="7818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Sensores e equipamentos de medição</a:t>
            </a:r>
            <a:endParaRPr/>
          </a:p>
        </p:txBody>
      </p:sp>
      <p:pic>
        <p:nvPicPr>
          <p:cNvPr id="604" name="Google Shape;604;p51" title="Recording_18.mp3">
            <a:hlinkClick r:id="rId3"/>
          </p:cNvPr>
          <p:cNvPicPr preferRelativeResize="0"/>
          <p:nvPr/>
        </p:nvPicPr>
        <p:blipFill>
          <a:blip r:embed="rId4">
            <a:alphaModFix/>
          </a:blip>
          <a:stretch>
            <a:fillRect/>
          </a:stretch>
        </p:blipFill>
        <p:spPr>
          <a:xfrm>
            <a:off x="834800" y="310800"/>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2"/>
          <p:cNvSpPr txBox="1"/>
          <p:nvPr>
            <p:ph type="title"/>
          </p:nvPr>
        </p:nvSpPr>
        <p:spPr>
          <a:xfrm>
            <a:off x="726850" y="197355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 que?</a:t>
            </a:r>
            <a:endParaRPr/>
          </a:p>
        </p:txBody>
      </p:sp>
      <p:sp>
        <p:nvSpPr>
          <p:cNvPr id="610" name="Google Shape;610;p52"/>
          <p:cNvSpPr txBox="1"/>
          <p:nvPr>
            <p:ph idx="2" type="title"/>
          </p:nvPr>
        </p:nvSpPr>
        <p:spPr>
          <a:xfrm>
            <a:off x="4731025" y="197340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Como?</a:t>
            </a:r>
            <a:endParaRPr/>
          </a:p>
        </p:txBody>
      </p:sp>
      <p:sp>
        <p:nvSpPr>
          <p:cNvPr id="611" name="Google Shape;611;p52"/>
          <p:cNvSpPr txBox="1"/>
          <p:nvPr>
            <p:ph idx="1" type="subTitle"/>
          </p:nvPr>
        </p:nvSpPr>
        <p:spPr>
          <a:xfrm>
            <a:off x="4731036"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Através de um sistema embarcado, </a:t>
            </a:r>
            <a:r>
              <a:rPr lang="en"/>
              <a:t>um controlador Proporcional, Integrativo e  Derivativo(PID), um freio a disco.  </a:t>
            </a:r>
            <a:endParaRPr/>
          </a:p>
        </p:txBody>
      </p:sp>
      <p:sp>
        <p:nvSpPr>
          <p:cNvPr id="612" name="Google Shape;612;p52"/>
          <p:cNvSpPr txBox="1"/>
          <p:nvPr>
            <p:ph idx="3" type="subTitle"/>
          </p:nvPr>
        </p:nvSpPr>
        <p:spPr>
          <a:xfrm>
            <a:off x="726850" y="2435400"/>
            <a:ext cx="3699900" cy="111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Para ter</a:t>
            </a:r>
            <a:r>
              <a:rPr lang="en"/>
              <a:t> um núcleo eletrônico de recepção dos dados dos sensores e controle dos atuadores, </a:t>
            </a:r>
            <a:r>
              <a:rPr lang="en"/>
              <a:t>um controle do ângulo de ataque das pás, uma proteção contra rotações críticas,</a:t>
            </a:r>
            <a:endParaRPr/>
          </a:p>
        </p:txBody>
      </p:sp>
      <p:sp>
        <p:nvSpPr>
          <p:cNvPr id="613" name="Google Shape;613;p52"/>
          <p:cNvSpPr txBox="1"/>
          <p:nvPr>
            <p:ph idx="4294967295" type="title"/>
          </p:nvPr>
        </p:nvSpPr>
        <p:spPr>
          <a:xfrm>
            <a:off x="720000" y="7818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Sistema de controle</a:t>
            </a:r>
            <a:endParaRPr/>
          </a:p>
        </p:txBody>
      </p:sp>
      <p:pic>
        <p:nvPicPr>
          <p:cNvPr id="614" name="Google Shape;614;p52" title="Recording_16.mp3">
            <a:hlinkClick r:id="rId3"/>
          </p:cNvPr>
          <p:cNvPicPr preferRelativeResize="0"/>
          <p:nvPr/>
        </p:nvPicPr>
        <p:blipFill>
          <a:blip r:embed="rId4">
            <a:alphaModFix/>
          </a:blip>
          <a:stretch>
            <a:fillRect/>
          </a:stretch>
        </p:blipFill>
        <p:spPr>
          <a:xfrm>
            <a:off x="726850" y="214025"/>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3"/>
          <p:cNvSpPr txBox="1"/>
          <p:nvPr>
            <p:ph type="title"/>
          </p:nvPr>
        </p:nvSpPr>
        <p:spPr>
          <a:xfrm>
            <a:off x="726850" y="197355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 que?</a:t>
            </a:r>
            <a:endParaRPr/>
          </a:p>
        </p:txBody>
      </p:sp>
      <p:sp>
        <p:nvSpPr>
          <p:cNvPr id="620" name="Google Shape;620;p53"/>
          <p:cNvSpPr txBox="1"/>
          <p:nvPr>
            <p:ph idx="2" type="title"/>
          </p:nvPr>
        </p:nvSpPr>
        <p:spPr>
          <a:xfrm>
            <a:off x="4731025" y="197340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Como?</a:t>
            </a:r>
            <a:endParaRPr/>
          </a:p>
        </p:txBody>
      </p:sp>
      <p:sp>
        <p:nvSpPr>
          <p:cNvPr id="621" name="Google Shape;621;p53"/>
          <p:cNvSpPr txBox="1"/>
          <p:nvPr>
            <p:ph idx="1" type="subTitle"/>
          </p:nvPr>
        </p:nvSpPr>
        <p:spPr>
          <a:xfrm>
            <a:off x="4731036"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Através de um gerador monofásico, um retificador de onda, um conversor </a:t>
            </a:r>
            <a:r>
              <a:rPr lang="en"/>
              <a:t>amplificador, um inversor e a bateria de componentes.</a:t>
            </a:r>
            <a:endParaRPr/>
          </a:p>
        </p:txBody>
      </p:sp>
      <p:sp>
        <p:nvSpPr>
          <p:cNvPr id="622" name="Google Shape;622;p53"/>
          <p:cNvSpPr txBox="1"/>
          <p:nvPr>
            <p:ph idx="3" type="subTitle"/>
          </p:nvPr>
        </p:nvSpPr>
        <p:spPr>
          <a:xfrm>
            <a:off x="726850"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Para ter um monitoramento desde a energia que está sendo gerada até a alimentação dos sistemas internos pela bateria.</a:t>
            </a:r>
            <a:endParaRPr/>
          </a:p>
        </p:txBody>
      </p:sp>
      <p:sp>
        <p:nvSpPr>
          <p:cNvPr id="623" name="Google Shape;623;p53"/>
          <p:cNvSpPr txBox="1"/>
          <p:nvPr>
            <p:ph idx="4294967295" type="title"/>
          </p:nvPr>
        </p:nvSpPr>
        <p:spPr>
          <a:xfrm>
            <a:off x="720000" y="7818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istema de potência e armazenamento</a:t>
            </a:r>
            <a:endParaRPr/>
          </a:p>
        </p:txBody>
      </p:sp>
      <p:pic>
        <p:nvPicPr>
          <p:cNvPr id="624" name="Google Shape;624;p53" title="Recording_15.mp3">
            <a:hlinkClick r:id="rId3"/>
          </p:cNvPr>
          <p:cNvPicPr preferRelativeResize="0"/>
          <p:nvPr/>
        </p:nvPicPr>
        <p:blipFill>
          <a:blip r:embed="rId4">
            <a:alphaModFix/>
          </a:blip>
          <a:stretch>
            <a:fillRect/>
          </a:stretch>
        </p:blipFill>
        <p:spPr>
          <a:xfrm>
            <a:off x="726850" y="82200"/>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4"/>
          <p:cNvSpPr txBox="1"/>
          <p:nvPr>
            <p:ph type="title"/>
          </p:nvPr>
        </p:nvSpPr>
        <p:spPr>
          <a:xfrm>
            <a:off x="726850" y="197355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 que?</a:t>
            </a:r>
            <a:endParaRPr/>
          </a:p>
        </p:txBody>
      </p:sp>
      <p:sp>
        <p:nvSpPr>
          <p:cNvPr id="630" name="Google Shape;630;p54"/>
          <p:cNvSpPr txBox="1"/>
          <p:nvPr>
            <p:ph idx="2" type="title"/>
          </p:nvPr>
        </p:nvSpPr>
        <p:spPr>
          <a:xfrm>
            <a:off x="4731025" y="197340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Como?</a:t>
            </a:r>
            <a:endParaRPr/>
          </a:p>
        </p:txBody>
      </p:sp>
      <p:sp>
        <p:nvSpPr>
          <p:cNvPr id="631" name="Google Shape;631;p54"/>
          <p:cNvSpPr txBox="1"/>
          <p:nvPr>
            <p:ph idx="1" type="subTitle"/>
          </p:nvPr>
        </p:nvSpPr>
        <p:spPr>
          <a:xfrm>
            <a:off x="4731036"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Através de um computador embarcado e 2 módulos de transmissão de longa distância.</a:t>
            </a:r>
            <a:endParaRPr/>
          </a:p>
        </p:txBody>
      </p:sp>
      <p:sp>
        <p:nvSpPr>
          <p:cNvPr id="632" name="Google Shape;632;p54"/>
          <p:cNvSpPr txBox="1"/>
          <p:nvPr>
            <p:ph idx="3" type="subTitle"/>
          </p:nvPr>
        </p:nvSpPr>
        <p:spPr>
          <a:xfrm>
            <a:off x="726850"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Para armazenar os dados dos sensores e configurações dos atuadores, enviar os dados para a interface de software .</a:t>
            </a:r>
            <a:endParaRPr/>
          </a:p>
        </p:txBody>
      </p:sp>
      <p:sp>
        <p:nvSpPr>
          <p:cNvPr id="633" name="Google Shape;633;p54"/>
          <p:cNvSpPr txBox="1"/>
          <p:nvPr>
            <p:ph idx="4294967295" type="title"/>
          </p:nvPr>
        </p:nvSpPr>
        <p:spPr>
          <a:xfrm>
            <a:off x="720000" y="7818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Sistema de comunicação</a:t>
            </a:r>
            <a:endParaRPr/>
          </a:p>
        </p:txBody>
      </p:sp>
      <p:pic>
        <p:nvPicPr>
          <p:cNvPr id="634" name="Google Shape;634;p54" title="Recording_17.mp3">
            <a:hlinkClick r:id="rId3"/>
          </p:cNvPr>
          <p:cNvPicPr preferRelativeResize="0"/>
          <p:nvPr/>
        </p:nvPicPr>
        <p:blipFill>
          <a:blip r:embed="rId4">
            <a:alphaModFix/>
          </a:blip>
          <a:stretch>
            <a:fillRect/>
          </a:stretch>
        </p:blipFill>
        <p:spPr>
          <a:xfrm>
            <a:off x="726850" y="310800"/>
            <a:ext cx="457200" cy="45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5"/>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5"/>
          <p:cNvSpPr txBox="1"/>
          <p:nvPr>
            <p:ph type="title"/>
          </p:nvPr>
        </p:nvSpPr>
        <p:spPr>
          <a:xfrm>
            <a:off x="350850" y="2443050"/>
            <a:ext cx="4221300" cy="195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Diagrama de sistema elétrico</a:t>
            </a:r>
            <a:endParaRPr/>
          </a:p>
        </p:txBody>
      </p:sp>
      <p:sp>
        <p:nvSpPr>
          <p:cNvPr id="641" name="Google Shape;641;p55"/>
          <p:cNvSpPr txBox="1"/>
          <p:nvPr>
            <p:ph idx="2" type="title"/>
          </p:nvPr>
        </p:nvSpPr>
        <p:spPr>
          <a:xfrm>
            <a:off x="1917600" y="1026525"/>
            <a:ext cx="11682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642" name="Google Shape;642;p55"/>
          <p:cNvGrpSpPr/>
          <p:nvPr/>
        </p:nvGrpSpPr>
        <p:grpSpPr>
          <a:xfrm>
            <a:off x="8430900" y="3938500"/>
            <a:ext cx="1048300" cy="1048300"/>
            <a:chOff x="7750375" y="3805150"/>
            <a:chExt cx="1048300" cy="1048300"/>
          </a:xfrm>
        </p:grpSpPr>
        <p:sp>
          <p:nvSpPr>
            <p:cNvPr id="643" name="Google Shape;643;p55"/>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5"/>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55"/>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5"/>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55" title="Recording_31.mp3">
            <a:hlinkClick r:id="rId3"/>
          </p:cNvPr>
          <p:cNvPicPr preferRelativeResize="0"/>
          <p:nvPr/>
        </p:nvPicPr>
        <p:blipFill>
          <a:blip r:embed="rId4">
            <a:alphaModFix/>
          </a:blip>
          <a:stretch>
            <a:fillRect/>
          </a:stretch>
        </p:blipFill>
        <p:spPr>
          <a:xfrm>
            <a:off x="350850" y="222825"/>
            <a:ext cx="457200" cy="457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56"/>
          <p:cNvPicPr preferRelativeResize="0"/>
          <p:nvPr/>
        </p:nvPicPr>
        <p:blipFill>
          <a:blip r:embed="rId3">
            <a:alphaModFix/>
          </a:blip>
          <a:stretch>
            <a:fillRect/>
          </a:stretch>
        </p:blipFill>
        <p:spPr>
          <a:xfrm>
            <a:off x="1216312" y="123813"/>
            <a:ext cx="6711373" cy="4895875"/>
          </a:xfrm>
          <a:prstGeom prst="rect">
            <a:avLst/>
          </a:prstGeom>
          <a:noFill/>
          <a:ln>
            <a:noFill/>
          </a:ln>
        </p:spPr>
      </p:pic>
      <p:pic>
        <p:nvPicPr>
          <p:cNvPr id="653" name="Google Shape;653;p56" title="Recording_28.mp3">
            <a:hlinkClick r:id="rId4"/>
          </p:cNvPr>
          <p:cNvPicPr preferRelativeResize="0"/>
          <p:nvPr/>
        </p:nvPicPr>
        <p:blipFill>
          <a:blip r:embed="rId5">
            <a:alphaModFix/>
          </a:blip>
          <a:stretch>
            <a:fillRect/>
          </a:stretch>
        </p:blipFill>
        <p:spPr>
          <a:xfrm>
            <a:off x="364835" y="123825"/>
            <a:ext cx="457200"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7"/>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7"/>
          <p:cNvSpPr txBox="1"/>
          <p:nvPr>
            <p:ph type="title"/>
          </p:nvPr>
        </p:nvSpPr>
        <p:spPr>
          <a:xfrm>
            <a:off x="350850" y="2443050"/>
            <a:ext cx="4221300" cy="13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a:t>
            </a:r>
            <a:endParaRPr/>
          </a:p>
          <a:p>
            <a:pPr indent="0" lvl="0" marL="0" rtl="0" algn="ctr">
              <a:spcBef>
                <a:spcPts val="0"/>
              </a:spcBef>
              <a:spcAft>
                <a:spcPts val="0"/>
              </a:spcAft>
              <a:buNone/>
            </a:pPr>
            <a:r>
              <a:rPr lang="en"/>
              <a:t>de Software</a:t>
            </a:r>
            <a:endParaRPr/>
          </a:p>
        </p:txBody>
      </p:sp>
      <p:sp>
        <p:nvSpPr>
          <p:cNvPr id="660" name="Google Shape;660;p57"/>
          <p:cNvSpPr txBox="1"/>
          <p:nvPr>
            <p:ph idx="2" type="title"/>
          </p:nvPr>
        </p:nvSpPr>
        <p:spPr>
          <a:xfrm>
            <a:off x="1854900" y="1026525"/>
            <a:ext cx="12132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661" name="Google Shape;661;p57"/>
          <p:cNvGrpSpPr/>
          <p:nvPr/>
        </p:nvGrpSpPr>
        <p:grpSpPr>
          <a:xfrm>
            <a:off x="7750375" y="3805150"/>
            <a:ext cx="1048300" cy="1048300"/>
            <a:chOff x="7750375" y="3805150"/>
            <a:chExt cx="1048300" cy="1048300"/>
          </a:xfrm>
        </p:grpSpPr>
        <p:sp>
          <p:nvSpPr>
            <p:cNvPr id="662" name="Google Shape;662;p57"/>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7"/>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57"/>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7"/>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57" title="Introdução.mp3">
            <a:hlinkClick r:id="rId3"/>
          </p:cNvPr>
          <p:cNvPicPr preferRelativeResize="0"/>
          <p:nvPr/>
        </p:nvPicPr>
        <p:blipFill>
          <a:blip r:embed="rId4">
            <a:alphaModFix/>
          </a:blip>
          <a:stretch>
            <a:fillRect/>
          </a:stretch>
        </p:blipFill>
        <p:spPr>
          <a:xfrm>
            <a:off x="350850" y="3932425"/>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1"/>
          <p:cNvSpPr txBox="1"/>
          <p:nvPr>
            <p:ph type="title"/>
          </p:nvPr>
        </p:nvSpPr>
        <p:spPr>
          <a:xfrm>
            <a:off x="1231350" y="1307100"/>
            <a:ext cx="6681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 a ser </a:t>
            </a:r>
            <a:r>
              <a:rPr lang="en">
                <a:solidFill>
                  <a:schemeClr val="lt1"/>
                </a:solidFill>
              </a:rPr>
              <a:t>resolvido</a:t>
            </a:r>
            <a:endParaRPr>
              <a:solidFill>
                <a:schemeClr val="lt1"/>
              </a:solidFill>
            </a:endParaRPr>
          </a:p>
        </p:txBody>
      </p:sp>
      <p:pic>
        <p:nvPicPr>
          <p:cNvPr id="291" name="Google Shape;291;p31" title="Gravação-_7_.mp3">
            <a:hlinkClick r:id="rId3"/>
          </p:cNvPr>
          <p:cNvPicPr preferRelativeResize="0"/>
          <p:nvPr/>
        </p:nvPicPr>
        <p:blipFill>
          <a:blip r:embed="rId4">
            <a:alphaModFix/>
          </a:blip>
          <a:stretch>
            <a:fillRect/>
          </a:stretch>
        </p:blipFill>
        <p:spPr>
          <a:xfrm>
            <a:off x="255900" y="17145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5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Arquitetura de Software</a:t>
            </a:r>
            <a:endParaRPr/>
          </a:p>
        </p:txBody>
      </p:sp>
      <p:pic>
        <p:nvPicPr>
          <p:cNvPr id="672" name="Google Shape;672;p58"/>
          <p:cNvPicPr preferRelativeResize="0"/>
          <p:nvPr/>
        </p:nvPicPr>
        <p:blipFill>
          <a:blip r:embed="rId3">
            <a:alphaModFix/>
          </a:blip>
          <a:stretch>
            <a:fillRect/>
          </a:stretch>
        </p:blipFill>
        <p:spPr>
          <a:xfrm>
            <a:off x="1264875" y="1157350"/>
            <a:ext cx="6614250" cy="3280750"/>
          </a:xfrm>
          <a:prstGeom prst="rect">
            <a:avLst/>
          </a:prstGeom>
          <a:noFill/>
          <a:ln>
            <a:noFill/>
          </a:ln>
        </p:spPr>
      </p:pic>
      <p:pic>
        <p:nvPicPr>
          <p:cNvPr id="673" name="Google Shape;673;p58" title="diagrama de arq.mp3">
            <a:hlinkClick r:id="rId4"/>
          </p:cNvPr>
          <p:cNvPicPr preferRelativeResize="0"/>
          <p:nvPr/>
        </p:nvPicPr>
        <p:blipFill>
          <a:blip r:embed="rId5">
            <a:alphaModFix/>
          </a:blip>
          <a:stretch>
            <a:fillRect/>
          </a:stretch>
        </p:blipFill>
        <p:spPr>
          <a:xfrm>
            <a:off x="362050" y="4403800"/>
            <a:ext cx="400600" cy="400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Arquitetura de Software</a:t>
            </a:r>
            <a:endParaRPr/>
          </a:p>
        </p:txBody>
      </p:sp>
      <p:sp>
        <p:nvSpPr>
          <p:cNvPr id="679" name="Google Shape;679;p59"/>
          <p:cNvSpPr txBox="1"/>
          <p:nvPr>
            <p:ph idx="6" type="subTitle"/>
          </p:nvPr>
        </p:nvSpPr>
        <p:spPr>
          <a:xfrm>
            <a:off x="951925" y="3501150"/>
            <a:ext cx="2452200" cy="61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50">
                <a:highlight>
                  <a:srgbClr val="FFFFFF"/>
                </a:highlight>
                <a:latin typeface="Arial"/>
                <a:ea typeface="Arial"/>
                <a:cs typeface="Arial"/>
                <a:sym typeface="Arial"/>
              </a:rPr>
              <a:t>É a interface responsável por exibir os dados armazenados e tratados na API.</a:t>
            </a:r>
            <a:endParaRPr/>
          </a:p>
        </p:txBody>
      </p:sp>
      <p:sp>
        <p:nvSpPr>
          <p:cNvPr id="680" name="Google Shape;680;p59"/>
          <p:cNvSpPr txBox="1"/>
          <p:nvPr>
            <p:ph idx="2" type="title"/>
          </p:nvPr>
        </p:nvSpPr>
        <p:spPr>
          <a:xfrm>
            <a:off x="1023825" y="1625550"/>
            <a:ext cx="2380200" cy="36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Gerador</a:t>
            </a:r>
            <a:endParaRPr/>
          </a:p>
        </p:txBody>
      </p:sp>
      <p:sp>
        <p:nvSpPr>
          <p:cNvPr id="681" name="Google Shape;681;p59"/>
          <p:cNvSpPr txBox="1"/>
          <p:nvPr>
            <p:ph idx="1" type="subTitle"/>
          </p:nvPr>
        </p:nvSpPr>
        <p:spPr>
          <a:xfrm>
            <a:off x="1023825" y="1991550"/>
            <a:ext cx="2380200" cy="61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50">
                <a:highlight>
                  <a:srgbClr val="FFFFFF"/>
                </a:highlight>
                <a:latin typeface="Arial"/>
                <a:ea typeface="Arial"/>
                <a:cs typeface="Arial"/>
                <a:sym typeface="Arial"/>
              </a:rPr>
              <a:t>Possui o módulo responsável pela coleta e envio de dados.</a:t>
            </a:r>
            <a:endParaRPr/>
          </a:p>
        </p:txBody>
      </p:sp>
      <p:sp>
        <p:nvSpPr>
          <p:cNvPr id="682" name="Google Shape;682;p59"/>
          <p:cNvSpPr txBox="1"/>
          <p:nvPr>
            <p:ph idx="3" type="title"/>
          </p:nvPr>
        </p:nvSpPr>
        <p:spPr>
          <a:xfrm>
            <a:off x="5739983" y="1625550"/>
            <a:ext cx="2380200" cy="3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683" name="Google Shape;683;p59"/>
          <p:cNvSpPr txBox="1"/>
          <p:nvPr>
            <p:ph idx="4" type="subTitle"/>
          </p:nvPr>
        </p:nvSpPr>
        <p:spPr>
          <a:xfrm>
            <a:off x="5739981" y="1991550"/>
            <a:ext cx="2380200" cy="61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50">
                <a:highlight>
                  <a:srgbClr val="FFFFFF"/>
                </a:highlight>
                <a:latin typeface="Arial"/>
                <a:ea typeface="Arial"/>
                <a:cs typeface="Arial"/>
                <a:sym typeface="Arial"/>
              </a:rPr>
              <a:t>É a responsável pelo recebimento e distribuição dos dados armazenados.</a:t>
            </a:r>
            <a:endParaRPr/>
          </a:p>
        </p:txBody>
      </p:sp>
      <p:sp>
        <p:nvSpPr>
          <p:cNvPr id="684" name="Google Shape;684;p59"/>
          <p:cNvSpPr txBox="1"/>
          <p:nvPr>
            <p:ph idx="5" type="title"/>
          </p:nvPr>
        </p:nvSpPr>
        <p:spPr>
          <a:xfrm>
            <a:off x="1023825" y="3059050"/>
            <a:ext cx="2380200" cy="36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Frontend</a:t>
            </a:r>
            <a:endParaRPr/>
          </a:p>
        </p:txBody>
      </p:sp>
      <p:sp>
        <p:nvSpPr>
          <p:cNvPr id="685" name="Google Shape;685;p59"/>
          <p:cNvSpPr txBox="1"/>
          <p:nvPr>
            <p:ph idx="7" type="title"/>
          </p:nvPr>
        </p:nvSpPr>
        <p:spPr>
          <a:xfrm>
            <a:off x="5739975" y="3058950"/>
            <a:ext cx="2380200" cy="3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a:t>
            </a:r>
            <a:endParaRPr/>
          </a:p>
        </p:txBody>
      </p:sp>
      <p:sp>
        <p:nvSpPr>
          <p:cNvPr id="686" name="Google Shape;686;p59"/>
          <p:cNvSpPr txBox="1"/>
          <p:nvPr>
            <p:ph idx="8" type="subTitle"/>
          </p:nvPr>
        </p:nvSpPr>
        <p:spPr>
          <a:xfrm>
            <a:off x="5739975" y="3424950"/>
            <a:ext cx="2380200" cy="61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É o usuário que estará utilizando a aplicação.</a:t>
            </a:r>
            <a:endParaRPr/>
          </a:p>
        </p:txBody>
      </p:sp>
      <p:sp>
        <p:nvSpPr>
          <p:cNvPr id="687" name="Google Shape;687;p59"/>
          <p:cNvSpPr/>
          <p:nvPr/>
        </p:nvSpPr>
        <p:spPr>
          <a:xfrm>
            <a:off x="3706875" y="17612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9"/>
          <p:cNvSpPr/>
          <p:nvPr/>
        </p:nvSpPr>
        <p:spPr>
          <a:xfrm>
            <a:off x="3706875" y="31948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9"/>
          <p:cNvSpPr/>
          <p:nvPr/>
        </p:nvSpPr>
        <p:spPr>
          <a:xfrm>
            <a:off x="4723425" y="17612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9"/>
          <p:cNvSpPr/>
          <p:nvPr/>
        </p:nvSpPr>
        <p:spPr>
          <a:xfrm>
            <a:off x="4723425" y="31948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 name="Google Shape;691;p59" title="descricao do diagrama.mp3">
            <a:hlinkClick r:id="rId3"/>
          </p:cNvPr>
          <p:cNvPicPr preferRelativeResize="0"/>
          <p:nvPr/>
        </p:nvPicPr>
        <p:blipFill>
          <a:blip r:embed="rId4">
            <a:alphaModFix/>
          </a:blip>
          <a:stretch>
            <a:fillRect/>
          </a:stretch>
        </p:blipFill>
        <p:spPr>
          <a:xfrm>
            <a:off x="313275" y="4375500"/>
            <a:ext cx="457200" cy="457200"/>
          </a:xfrm>
          <a:prstGeom prst="rect">
            <a:avLst/>
          </a:prstGeom>
          <a:noFill/>
          <a:ln>
            <a:noFill/>
          </a:ln>
        </p:spPr>
      </p:pic>
      <p:grpSp>
        <p:nvGrpSpPr>
          <p:cNvPr id="692" name="Google Shape;692;p59"/>
          <p:cNvGrpSpPr/>
          <p:nvPr/>
        </p:nvGrpSpPr>
        <p:grpSpPr>
          <a:xfrm>
            <a:off x="3754510" y="1859737"/>
            <a:ext cx="538135" cy="493119"/>
            <a:chOff x="4903200" y="1331525"/>
            <a:chExt cx="73575" cy="67425"/>
          </a:xfrm>
        </p:grpSpPr>
        <p:sp>
          <p:nvSpPr>
            <p:cNvPr id="693" name="Google Shape;693;p5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94" name="Google Shape;694;p5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9"/>
          <p:cNvGrpSpPr/>
          <p:nvPr/>
        </p:nvGrpSpPr>
        <p:grpSpPr>
          <a:xfrm>
            <a:off x="4851690" y="1877681"/>
            <a:ext cx="457170" cy="457197"/>
            <a:chOff x="246070" y="1983826"/>
            <a:chExt cx="616298" cy="615505"/>
          </a:xfrm>
        </p:grpSpPr>
        <p:sp>
          <p:nvSpPr>
            <p:cNvPr id="696" name="Google Shape;696;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59"/>
          <p:cNvGrpSpPr/>
          <p:nvPr/>
        </p:nvGrpSpPr>
        <p:grpSpPr>
          <a:xfrm>
            <a:off x="3871365" y="3346467"/>
            <a:ext cx="384815" cy="410467"/>
            <a:chOff x="3907325" y="2620775"/>
            <a:chExt cx="395250" cy="481825"/>
          </a:xfrm>
        </p:grpSpPr>
        <p:sp>
          <p:nvSpPr>
            <p:cNvPr id="699" name="Google Shape;699;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 name="Google Shape;700;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 name="Google Shape;701;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 name="Google Shape;702;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 name="Google Shape;703;p59"/>
          <p:cNvGrpSpPr/>
          <p:nvPr/>
        </p:nvGrpSpPr>
        <p:grpSpPr>
          <a:xfrm>
            <a:off x="4851664" y="3323110"/>
            <a:ext cx="457214" cy="457196"/>
            <a:chOff x="1310075" y="3253275"/>
            <a:chExt cx="296950" cy="296150"/>
          </a:xfrm>
        </p:grpSpPr>
        <p:sp>
          <p:nvSpPr>
            <p:cNvPr id="704" name="Google Shape;704;p5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0"/>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0"/>
          <p:cNvSpPr txBox="1"/>
          <p:nvPr>
            <p:ph type="title"/>
          </p:nvPr>
        </p:nvSpPr>
        <p:spPr>
          <a:xfrm>
            <a:off x="350850" y="2443050"/>
            <a:ext cx="4221300" cy="13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Protótipo de Software</a:t>
            </a:r>
            <a:endParaRPr/>
          </a:p>
        </p:txBody>
      </p:sp>
      <p:sp>
        <p:nvSpPr>
          <p:cNvPr id="713" name="Google Shape;713;p60"/>
          <p:cNvSpPr txBox="1"/>
          <p:nvPr>
            <p:ph idx="2" type="title"/>
          </p:nvPr>
        </p:nvSpPr>
        <p:spPr>
          <a:xfrm>
            <a:off x="1917600" y="1026525"/>
            <a:ext cx="11682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714" name="Google Shape;714;p60"/>
          <p:cNvGrpSpPr/>
          <p:nvPr/>
        </p:nvGrpSpPr>
        <p:grpSpPr>
          <a:xfrm>
            <a:off x="8430900" y="3938500"/>
            <a:ext cx="1048300" cy="1048300"/>
            <a:chOff x="7750375" y="3805150"/>
            <a:chExt cx="1048300" cy="1048300"/>
          </a:xfrm>
        </p:grpSpPr>
        <p:sp>
          <p:nvSpPr>
            <p:cNvPr id="715" name="Google Shape;715;p60"/>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0"/>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60"/>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0"/>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60" title="abertura prototipo.mp3">
            <a:hlinkClick r:id="rId3"/>
          </p:cNvPr>
          <p:cNvPicPr preferRelativeResize="0"/>
          <p:nvPr/>
        </p:nvPicPr>
        <p:blipFill>
          <a:blip r:embed="rId4">
            <a:alphaModFix/>
          </a:blip>
          <a:stretch>
            <a:fillRect/>
          </a:stretch>
        </p:blipFill>
        <p:spPr>
          <a:xfrm>
            <a:off x="484500" y="4146900"/>
            <a:ext cx="457200" cy="45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1"/>
          <p:cNvSpPr/>
          <p:nvPr/>
        </p:nvSpPr>
        <p:spPr>
          <a:xfrm>
            <a:off x="3664675" y="22329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1"/>
          <p:cNvSpPr/>
          <p:nvPr/>
        </p:nvSpPr>
        <p:spPr>
          <a:xfrm>
            <a:off x="3664675" y="2851825"/>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1"/>
          <p:cNvSpPr/>
          <p:nvPr/>
        </p:nvSpPr>
        <p:spPr>
          <a:xfrm>
            <a:off x="3664675" y="347075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1"/>
          <p:cNvSpPr/>
          <p:nvPr/>
        </p:nvSpPr>
        <p:spPr>
          <a:xfrm>
            <a:off x="5477500" y="22329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1"/>
          <p:cNvSpPr/>
          <p:nvPr/>
        </p:nvSpPr>
        <p:spPr>
          <a:xfrm>
            <a:off x="5477500" y="2851825"/>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1"/>
          <p:cNvSpPr/>
          <p:nvPr/>
        </p:nvSpPr>
        <p:spPr>
          <a:xfrm>
            <a:off x="5477500" y="347075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1"/>
          <p:cNvSpPr/>
          <p:nvPr/>
        </p:nvSpPr>
        <p:spPr>
          <a:xfrm>
            <a:off x="7290325" y="22329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1"/>
          <p:cNvSpPr/>
          <p:nvPr/>
        </p:nvSpPr>
        <p:spPr>
          <a:xfrm>
            <a:off x="7290325" y="2851825"/>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1"/>
          <p:cNvSpPr/>
          <p:nvPr/>
        </p:nvSpPr>
        <p:spPr>
          <a:xfrm>
            <a:off x="7290325" y="347075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1"/>
          <p:cNvSpPr/>
          <p:nvPr/>
        </p:nvSpPr>
        <p:spPr>
          <a:xfrm>
            <a:off x="3778502" y="3003999"/>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4" name="Google Shape;734;p61"/>
          <p:cNvSpPr/>
          <p:nvPr/>
        </p:nvSpPr>
        <p:spPr>
          <a:xfrm>
            <a:off x="3793763" y="2363576"/>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5" name="Google Shape;735;p61"/>
          <p:cNvSpPr/>
          <p:nvPr/>
        </p:nvSpPr>
        <p:spPr>
          <a:xfrm>
            <a:off x="3793763" y="3601426"/>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6" name="Google Shape;736;p61"/>
          <p:cNvSpPr/>
          <p:nvPr/>
        </p:nvSpPr>
        <p:spPr>
          <a:xfrm>
            <a:off x="5591327" y="2385074"/>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7" name="Google Shape;737;p61"/>
          <p:cNvSpPr/>
          <p:nvPr/>
        </p:nvSpPr>
        <p:spPr>
          <a:xfrm>
            <a:off x="5591327" y="3622924"/>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8" name="Google Shape;738;p61"/>
          <p:cNvSpPr/>
          <p:nvPr/>
        </p:nvSpPr>
        <p:spPr>
          <a:xfrm>
            <a:off x="7404152" y="3003999"/>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9" name="Google Shape;739;p61"/>
          <p:cNvSpPr/>
          <p:nvPr/>
        </p:nvSpPr>
        <p:spPr>
          <a:xfrm>
            <a:off x="7419402" y="2385074"/>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0" name="Google Shape;740;p61"/>
          <p:cNvSpPr/>
          <p:nvPr/>
        </p:nvSpPr>
        <p:spPr>
          <a:xfrm>
            <a:off x="5606575" y="2982501"/>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1" name="Google Shape;741;p61"/>
          <p:cNvSpPr/>
          <p:nvPr/>
        </p:nvSpPr>
        <p:spPr>
          <a:xfrm>
            <a:off x="7419400" y="3601426"/>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742" name="Google Shape;742;p61"/>
          <p:cNvPicPr preferRelativeResize="0"/>
          <p:nvPr/>
        </p:nvPicPr>
        <p:blipFill>
          <a:blip r:embed="rId3">
            <a:alphaModFix/>
          </a:blip>
          <a:stretch>
            <a:fillRect/>
          </a:stretch>
        </p:blipFill>
        <p:spPr>
          <a:xfrm>
            <a:off x="713100" y="-345750"/>
            <a:ext cx="7679500" cy="5946450"/>
          </a:xfrm>
          <a:prstGeom prst="rect">
            <a:avLst/>
          </a:prstGeom>
          <a:noFill/>
          <a:ln>
            <a:noFill/>
          </a:ln>
        </p:spPr>
      </p:pic>
      <p:pic>
        <p:nvPicPr>
          <p:cNvPr id="743" name="Google Shape;743;p61" title="prototipo.mp3">
            <a:hlinkClick r:id="rId4"/>
          </p:cNvPr>
          <p:cNvPicPr preferRelativeResize="0"/>
          <p:nvPr/>
        </p:nvPicPr>
        <p:blipFill>
          <a:blip r:embed="rId5">
            <a:alphaModFix/>
          </a:blip>
          <a:stretch>
            <a:fillRect/>
          </a:stretch>
        </p:blipFill>
        <p:spPr>
          <a:xfrm>
            <a:off x="124575" y="3772775"/>
            <a:ext cx="457200" cy="45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2"/>
          <p:cNvSpPr txBox="1"/>
          <p:nvPr>
            <p:ph type="title"/>
          </p:nvPr>
        </p:nvSpPr>
        <p:spPr>
          <a:xfrm>
            <a:off x="830300" y="1858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Tecnologias</a:t>
            </a:r>
            <a:r>
              <a:rPr lang="en"/>
              <a:t> Utilizadas</a:t>
            </a:r>
            <a:endParaRPr/>
          </a:p>
        </p:txBody>
      </p:sp>
      <p:sp>
        <p:nvSpPr>
          <p:cNvPr id="749" name="Google Shape;749;p62"/>
          <p:cNvSpPr txBox="1"/>
          <p:nvPr>
            <p:ph idx="2" type="title"/>
          </p:nvPr>
        </p:nvSpPr>
        <p:spPr>
          <a:xfrm>
            <a:off x="1459075" y="1362400"/>
            <a:ext cx="2172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React JS</a:t>
            </a:r>
            <a:endParaRPr sz="2400"/>
          </a:p>
        </p:txBody>
      </p:sp>
      <p:sp>
        <p:nvSpPr>
          <p:cNvPr id="750" name="Google Shape;750;p62"/>
          <p:cNvSpPr txBox="1"/>
          <p:nvPr>
            <p:ph idx="3" type="title"/>
          </p:nvPr>
        </p:nvSpPr>
        <p:spPr>
          <a:xfrm>
            <a:off x="5372150" y="1434663"/>
            <a:ext cx="2733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Django REST Framework</a:t>
            </a:r>
            <a:endParaRPr sz="2400"/>
          </a:p>
        </p:txBody>
      </p:sp>
      <p:pic>
        <p:nvPicPr>
          <p:cNvPr id="751" name="Google Shape;751;p62"/>
          <p:cNvPicPr preferRelativeResize="0"/>
          <p:nvPr/>
        </p:nvPicPr>
        <p:blipFill>
          <a:blip r:embed="rId3">
            <a:alphaModFix/>
          </a:blip>
          <a:stretch>
            <a:fillRect/>
          </a:stretch>
        </p:blipFill>
        <p:spPr>
          <a:xfrm>
            <a:off x="5512626" y="2361613"/>
            <a:ext cx="2452049" cy="1382500"/>
          </a:xfrm>
          <a:prstGeom prst="rect">
            <a:avLst/>
          </a:prstGeom>
          <a:noFill/>
          <a:ln>
            <a:noFill/>
          </a:ln>
        </p:spPr>
      </p:pic>
      <p:pic>
        <p:nvPicPr>
          <p:cNvPr id="752" name="Google Shape;752;p62"/>
          <p:cNvPicPr preferRelativeResize="0"/>
          <p:nvPr/>
        </p:nvPicPr>
        <p:blipFill>
          <a:blip r:embed="rId4">
            <a:alphaModFix/>
          </a:blip>
          <a:stretch>
            <a:fillRect/>
          </a:stretch>
        </p:blipFill>
        <p:spPr>
          <a:xfrm>
            <a:off x="1639125" y="2049525"/>
            <a:ext cx="1812201" cy="1721601"/>
          </a:xfrm>
          <a:prstGeom prst="rect">
            <a:avLst/>
          </a:prstGeom>
          <a:noFill/>
          <a:ln>
            <a:noFill/>
          </a:ln>
        </p:spPr>
      </p:pic>
      <p:pic>
        <p:nvPicPr>
          <p:cNvPr id="753" name="Google Shape;753;p62" title="Tecnologias.mp3">
            <a:hlinkClick r:id="rId5"/>
          </p:cNvPr>
          <p:cNvPicPr preferRelativeResize="0"/>
          <p:nvPr/>
        </p:nvPicPr>
        <p:blipFill>
          <a:blip r:embed="rId6">
            <a:alphaModFix/>
          </a:blip>
          <a:stretch>
            <a:fillRect/>
          </a:stretch>
        </p:blipFill>
        <p:spPr>
          <a:xfrm>
            <a:off x="217425" y="4509019"/>
            <a:ext cx="457200" cy="457200"/>
          </a:xfrm>
          <a:prstGeom prst="rect">
            <a:avLst/>
          </a:prstGeom>
          <a:noFill/>
          <a:ln>
            <a:noFill/>
          </a:ln>
        </p:spPr>
      </p:pic>
      <p:sp>
        <p:nvSpPr>
          <p:cNvPr id="754" name="Google Shape;754;p62"/>
          <p:cNvSpPr txBox="1"/>
          <p:nvPr>
            <p:ph idx="2" type="title"/>
          </p:nvPr>
        </p:nvSpPr>
        <p:spPr>
          <a:xfrm>
            <a:off x="1459075" y="3930550"/>
            <a:ext cx="2172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Front-end</a:t>
            </a:r>
            <a:endParaRPr sz="2400">
              <a:solidFill>
                <a:schemeClr val="accent1"/>
              </a:solidFill>
            </a:endParaRPr>
          </a:p>
        </p:txBody>
      </p:sp>
      <p:sp>
        <p:nvSpPr>
          <p:cNvPr id="755" name="Google Shape;755;p62"/>
          <p:cNvSpPr txBox="1"/>
          <p:nvPr>
            <p:ph idx="2" type="title"/>
          </p:nvPr>
        </p:nvSpPr>
        <p:spPr>
          <a:xfrm>
            <a:off x="5652500" y="4073088"/>
            <a:ext cx="2172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Back</a:t>
            </a:r>
            <a:r>
              <a:rPr lang="en" sz="2400">
                <a:solidFill>
                  <a:schemeClr val="accent1"/>
                </a:solidFill>
              </a:rPr>
              <a:t>-end</a:t>
            </a:r>
            <a:endParaRPr sz="2400">
              <a:solidFill>
                <a:schemeClr val="accent1"/>
              </a:solidFill>
            </a:endParaRPr>
          </a:p>
        </p:txBody>
      </p:sp>
      <p:cxnSp>
        <p:nvCxnSpPr>
          <p:cNvPr id="756" name="Google Shape;756;p62"/>
          <p:cNvCxnSpPr/>
          <p:nvPr/>
        </p:nvCxnSpPr>
        <p:spPr>
          <a:xfrm>
            <a:off x="4557750" y="1292125"/>
            <a:ext cx="28500" cy="3451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3"/>
          <p:cNvSpPr txBox="1"/>
          <p:nvPr>
            <p:ph type="title"/>
          </p:nvPr>
        </p:nvSpPr>
        <p:spPr>
          <a:xfrm>
            <a:off x="1136775" y="1307100"/>
            <a:ext cx="6876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Próximos</a:t>
            </a:r>
            <a:r>
              <a:rPr lang="en"/>
              <a:t> </a:t>
            </a:r>
            <a:r>
              <a:rPr lang="en">
                <a:solidFill>
                  <a:schemeClr val="lt1"/>
                </a:solidFill>
              </a:rPr>
              <a:t>passos</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Sprint 2 - 4</a:t>
            </a:r>
            <a:endParaRPr/>
          </a:p>
        </p:txBody>
      </p:sp>
      <p:graphicFrame>
        <p:nvGraphicFramePr>
          <p:cNvPr id="767" name="Google Shape;767;p64"/>
          <p:cNvGraphicFramePr/>
          <p:nvPr/>
        </p:nvGraphicFramePr>
        <p:xfrm>
          <a:off x="713100" y="1437450"/>
          <a:ext cx="3000000" cy="3000000"/>
        </p:xfrm>
        <a:graphic>
          <a:graphicData uri="http://schemas.openxmlformats.org/drawingml/2006/table">
            <a:tbl>
              <a:tblPr>
                <a:noFill/>
                <a:tableStyleId>{A13BA854-83BA-4571-AF8A-0EA75D7F138B}</a:tableStyleId>
              </a:tblPr>
              <a:tblGrid>
                <a:gridCol w="1731075"/>
                <a:gridCol w="2187525"/>
                <a:gridCol w="3918625"/>
              </a:tblGrid>
              <a:tr h="510525">
                <a:tc>
                  <a:txBody>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Projeto</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Cálculos dimensionais de alguns componentes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510525">
                <a:tc>
                  <a:txBody>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Desenhos</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Desenhos técnicos e esquemáticos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0525">
                <a:tc>
                  <a:txBody>
                    <a:bodyPr/>
                    <a:lstStyle/>
                    <a:p>
                      <a:pPr indent="0" lvl="0" marL="0" rtl="0" algn="l">
                        <a:spcBef>
                          <a:spcPts val="0"/>
                        </a:spcBef>
                        <a:spcAft>
                          <a:spcPts val="0"/>
                        </a:spcAft>
                        <a:buClr>
                          <a:schemeClr val="lt2"/>
                        </a:buClr>
                        <a:buSzPts val="1100"/>
                        <a:buFont typeface="Arial"/>
                        <a:buNone/>
                      </a:pPr>
                      <a:r>
                        <a:rPr b="1" lang="en" sz="2000">
                          <a:solidFill>
                            <a:schemeClr val="dk2"/>
                          </a:solidFill>
                          <a:latin typeface="Montserrat"/>
                          <a:ea typeface="Montserrat"/>
                          <a:cs typeface="Montserrat"/>
                          <a:sym typeface="Montserrat"/>
                        </a:rPr>
                        <a:t>Simulações</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Simulações dos componentes projetados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0525">
                <a:tc>
                  <a:txBody>
                    <a:bodyPr/>
                    <a:lstStyle/>
                    <a:p>
                      <a:pPr indent="0" lvl="0" marL="0" rtl="0" algn="l">
                        <a:spcBef>
                          <a:spcPts val="0"/>
                        </a:spcBef>
                        <a:spcAft>
                          <a:spcPts val="0"/>
                        </a:spcAft>
                        <a:buClr>
                          <a:schemeClr val="lt2"/>
                        </a:buClr>
                        <a:buSzPts val="1100"/>
                        <a:buFont typeface="Arial"/>
                        <a:buNone/>
                      </a:pPr>
                      <a:r>
                        <a:rPr b="1" lang="en" sz="2000">
                          <a:solidFill>
                            <a:schemeClr val="dk2"/>
                          </a:solidFill>
                          <a:latin typeface="Montserrat"/>
                          <a:ea typeface="Montserrat"/>
                          <a:cs typeface="Montserrat"/>
                          <a:sym typeface="Montserrat"/>
                        </a:rPr>
                        <a:t>Integrações</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Integração das áreas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0525">
                <a:tc>
                  <a:txBody>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Aquisições</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Elaboração do plano de aquisição</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84200">
                <a:tc>
                  <a:txBody>
                    <a:bodyPr/>
                    <a:lstStyle/>
                    <a:p>
                      <a:pPr indent="0" lvl="0" marL="0" rtl="0" algn="l">
                        <a:spcBef>
                          <a:spcPts val="0"/>
                        </a:spcBef>
                        <a:spcAft>
                          <a:spcPts val="0"/>
                        </a:spcAft>
                        <a:buNone/>
                      </a:pPr>
                      <a:r>
                        <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68" name="Google Shape;768;p64"/>
          <p:cNvSpPr/>
          <p:nvPr/>
        </p:nvSpPr>
        <p:spPr>
          <a:xfrm>
            <a:off x="2515675" y="1554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4"/>
          <p:cNvSpPr/>
          <p:nvPr/>
        </p:nvSpPr>
        <p:spPr>
          <a:xfrm>
            <a:off x="2897950" y="1554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4"/>
          <p:cNvSpPr/>
          <p:nvPr/>
        </p:nvSpPr>
        <p:spPr>
          <a:xfrm>
            <a:off x="3662500" y="1554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4"/>
          <p:cNvSpPr/>
          <p:nvPr/>
        </p:nvSpPr>
        <p:spPr>
          <a:xfrm>
            <a:off x="4044775" y="1554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4"/>
          <p:cNvSpPr/>
          <p:nvPr/>
        </p:nvSpPr>
        <p:spPr>
          <a:xfrm>
            <a:off x="2515675" y="205895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4"/>
          <p:cNvSpPr/>
          <p:nvPr/>
        </p:nvSpPr>
        <p:spPr>
          <a:xfrm>
            <a:off x="2897950" y="205895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4"/>
          <p:cNvSpPr/>
          <p:nvPr/>
        </p:nvSpPr>
        <p:spPr>
          <a:xfrm>
            <a:off x="3280225" y="205895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4"/>
          <p:cNvSpPr/>
          <p:nvPr/>
        </p:nvSpPr>
        <p:spPr>
          <a:xfrm>
            <a:off x="3662500" y="205895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4"/>
          <p:cNvSpPr/>
          <p:nvPr/>
        </p:nvSpPr>
        <p:spPr>
          <a:xfrm>
            <a:off x="4044775" y="205895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4"/>
          <p:cNvSpPr/>
          <p:nvPr/>
        </p:nvSpPr>
        <p:spPr>
          <a:xfrm>
            <a:off x="2515675" y="25637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4"/>
          <p:cNvSpPr/>
          <p:nvPr/>
        </p:nvSpPr>
        <p:spPr>
          <a:xfrm>
            <a:off x="2897950" y="25637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4"/>
          <p:cNvSpPr/>
          <p:nvPr/>
        </p:nvSpPr>
        <p:spPr>
          <a:xfrm>
            <a:off x="3280225" y="25637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4"/>
          <p:cNvSpPr/>
          <p:nvPr/>
        </p:nvSpPr>
        <p:spPr>
          <a:xfrm>
            <a:off x="3662500" y="25637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4"/>
          <p:cNvSpPr/>
          <p:nvPr/>
        </p:nvSpPr>
        <p:spPr>
          <a:xfrm>
            <a:off x="4044775" y="25637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4"/>
          <p:cNvSpPr/>
          <p:nvPr/>
        </p:nvSpPr>
        <p:spPr>
          <a:xfrm>
            <a:off x="2515675" y="3095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4"/>
          <p:cNvSpPr/>
          <p:nvPr/>
        </p:nvSpPr>
        <p:spPr>
          <a:xfrm>
            <a:off x="2897950" y="3095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4"/>
          <p:cNvSpPr/>
          <p:nvPr/>
        </p:nvSpPr>
        <p:spPr>
          <a:xfrm>
            <a:off x="3280225" y="3095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4"/>
          <p:cNvSpPr/>
          <p:nvPr/>
        </p:nvSpPr>
        <p:spPr>
          <a:xfrm>
            <a:off x="3662500" y="3095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4"/>
          <p:cNvSpPr/>
          <p:nvPr/>
        </p:nvSpPr>
        <p:spPr>
          <a:xfrm>
            <a:off x="4044775" y="3095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4"/>
          <p:cNvSpPr/>
          <p:nvPr/>
        </p:nvSpPr>
        <p:spPr>
          <a:xfrm>
            <a:off x="2515675" y="3613325"/>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4"/>
          <p:cNvSpPr/>
          <p:nvPr/>
        </p:nvSpPr>
        <p:spPr>
          <a:xfrm>
            <a:off x="2897950" y="3613325"/>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4"/>
          <p:cNvSpPr/>
          <p:nvPr/>
        </p:nvSpPr>
        <p:spPr>
          <a:xfrm>
            <a:off x="3280225" y="3613325"/>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4"/>
          <p:cNvSpPr/>
          <p:nvPr/>
        </p:nvSpPr>
        <p:spPr>
          <a:xfrm>
            <a:off x="3662500" y="3613325"/>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4"/>
          <p:cNvSpPr/>
          <p:nvPr/>
        </p:nvSpPr>
        <p:spPr>
          <a:xfrm>
            <a:off x="4044775" y="3613325"/>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4"/>
          <p:cNvSpPr txBox="1"/>
          <p:nvPr/>
        </p:nvSpPr>
        <p:spPr>
          <a:xfrm>
            <a:off x="3358950" y="991550"/>
            <a:ext cx="260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Light"/>
                <a:ea typeface="Montserrat Light"/>
                <a:cs typeface="Montserrat Light"/>
                <a:sym typeface="Montserrat Light"/>
              </a:rPr>
              <a:t>21 de fevereiro  — 06 de março</a:t>
            </a:r>
            <a:endParaRPr sz="1200">
              <a:latin typeface="Montserrat Light"/>
              <a:ea typeface="Montserrat Light"/>
              <a:cs typeface="Montserrat Light"/>
              <a:sym typeface="Montserrat Light"/>
            </a:endParaRPr>
          </a:p>
        </p:txBody>
      </p:sp>
      <p:sp>
        <p:nvSpPr>
          <p:cNvPr id="793" name="Google Shape;793;p64"/>
          <p:cNvSpPr txBox="1"/>
          <p:nvPr/>
        </p:nvSpPr>
        <p:spPr>
          <a:xfrm>
            <a:off x="2086875" y="4080425"/>
            <a:ext cx="27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Nunito"/>
                <a:ea typeface="Nunito"/>
                <a:cs typeface="Nunito"/>
                <a:sym typeface="Nunito"/>
              </a:rPr>
              <a:t>Grau de urgência e importância</a:t>
            </a:r>
            <a:endParaRPr>
              <a:solidFill>
                <a:schemeClr val="accent1"/>
              </a:solidFill>
              <a:latin typeface="Nunito"/>
              <a:ea typeface="Nunito"/>
              <a:cs typeface="Nunito"/>
              <a:sym typeface="Nunito"/>
            </a:endParaRPr>
          </a:p>
        </p:txBody>
      </p:sp>
      <p:sp>
        <p:nvSpPr>
          <p:cNvPr id="794" name="Google Shape;794;p64"/>
          <p:cNvSpPr/>
          <p:nvPr/>
        </p:nvSpPr>
        <p:spPr>
          <a:xfrm>
            <a:off x="3280225" y="1554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4"/>
          <p:cNvSpPr/>
          <p:nvPr/>
        </p:nvSpPr>
        <p:spPr>
          <a:xfrm>
            <a:off x="3662500" y="1554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4"/>
          <p:cNvSpPr/>
          <p:nvPr/>
        </p:nvSpPr>
        <p:spPr>
          <a:xfrm>
            <a:off x="2897950" y="3088513"/>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64" title="Sprint - Próximos Passos.mp3">
            <a:hlinkClick r:id="rId3"/>
          </p:cNvPr>
          <p:cNvPicPr preferRelativeResize="0"/>
          <p:nvPr/>
        </p:nvPicPr>
        <p:blipFill>
          <a:blip r:embed="rId4">
            <a:alphaModFix/>
          </a:blip>
          <a:stretch>
            <a:fillRect/>
          </a:stretch>
        </p:blipFill>
        <p:spPr>
          <a:xfrm>
            <a:off x="352425" y="200025"/>
            <a:ext cx="457200" cy="45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1" name="Shape 801"/>
        <p:cNvGrpSpPr/>
        <p:nvPr/>
      </p:nvGrpSpPr>
      <p:grpSpPr>
        <a:xfrm>
          <a:off x="0" y="0"/>
          <a:ext cx="0" cy="0"/>
          <a:chOff x="0" y="0"/>
          <a:chExt cx="0" cy="0"/>
        </a:xfrm>
      </p:grpSpPr>
      <p:sp>
        <p:nvSpPr>
          <p:cNvPr id="802" name="Google Shape;802;p65"/>
          <p:cNvSpPr txBox="1"/>
          <p:nvPr/>
        </p:nvSpPr>
        <p:spPr>
          <a:xfrm>
            <a:off x="0" y="0"/>
            <a:ext cx="3000000" cy="283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600">
                <a:solidFill>
                  <a:srgbClr val="1C448A"/>
                </a:solidFill>
                <a:latin typeface="Montserrat"/>
                <a:ea typeface="Montserrat"/>
                <a:cs typeface="Montserrat"/>
                <a:sym typeface="Montserrat"/>
              </a:rPr>
              <a:t>Fim</a:t>
            </a:r>
            <a:r>
              <a:rPr b="1" lang="en" sz="8600">
                <a:solidFill>
                  <a:srgbClr val="1C448A"/>
                </a:solidFill>
                <a:latin typeface="Montserrat"/>
                <a:ea typeface="Montserrat"/>
                <a:cs typeface="Montserrat"/>
                <a:sym typeface="Montserrat"/>
              </a:rPr>
              <a:t> </a:t>
            </a:r>
            <a:r>
              <a:rPr b="1" lang="en" sz="8600">
                <a:solidFill>
                  <a:schemeClr val="lt1"/>
                </a:solidFill>
                <a:latin typeface="Montserrat"/>
                <a:ea typeface="Montserrat"/>
                <a:cs typeface="Montserrat"/>
                <a:sym typeface="Montserrat"/>
              </a:rPr>
              <a:t>PC1</a:t>
            </a:r>
            <a:endParaRPr/>
          </a:p>
        </p:txBody>
      </p:sp>
      <p:sp>
        <p:nvSpPr>
          <p:cNvPr id="803" name="Google Shape;803;p65"/>
          <p:cNvSpPr txBox="1"/>
          <p:nvPr>
            <p:ph idx="4294967295" type="title"/>
          </p:nvPr>
        </p:nvSpPr>
        <p:spPr>
          <a:xfrm>
            <a:off x="5795100" y="4205050"/>
            <a:ext cx="334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Alguma dúvida?</a:t>
            </a:r>
            <a:endParaRPr/>
          </a:p>
        </p:txBody>
      </p:sp>
      <p:pic>
        <p:nvPicPr>
          <p:cNvPr id="804" name="Google Shape;804;p65" title="Fim.mp3">
            <a:hlinkClick r:id="rId3"/>
          </p:cNvPr>
          <p:cNvPicPr preferRelativeResize="0"/>
          <p:nvPr/>
        </p:nvPicPr>
        <p:blipFill>
          <a:blip r:embed="rId4">
            <a:alphaModFix/>
          </a:blip>
          <a:stretch>
            <a:fillRect/>
          </a:stretch>
        </p:blipFill>
        <p:spPr>
          <a:xfrm>
            <a:off x="409200" y="4038600"/>
            <a:ext cx="457200" cy="45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6"/>
          <p:cNvSpPr txBox="1"/>
          <p:nvPr>
            <p:ph type="title"/>
          </p:nvPr>
        </p:nvSpPr>
        <p:spPr>
          <a:xfrm>
            <a:off x="720000" y="550925"/>
            <a:ext cx="4493100" cy="8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RISCOS</a:t>
            </a:r>
            <a:endParaRPr/>
          </a:p>
        </p:txBody>
      </p:sp>
      <p:sp>
        <p:nvSpPr>
          <p:cNvPr id="810" name="Google Shape;810;p66"/>
          <p:cNvSpPr txBox="1"/>
          <p:nvPr>
            <p:ph idx="1" type="body"/>
          </p:nvPr>
        </p:nvSpPr>
        <p:spPr>
          <a:xfrm>
            <a:off x="720000" y="1825075"/>
            <a:ext cx="4493100" cy="2157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b="1" lang="en"/>
              <a:t>Pessoais</a:t>
            </a:r>
            <a:endParaRPr b="1"/>
          </a:p>
          <a:p>
            <a:pPr indent="-317500" lvl="1" marL="914400" rtl="0" algn="l">
              <a:spcBef>
                <a:spcPts val="0"/>
              </a:spcBef>
              <a:spcAft>
                <a:spcPts val="0"/>
              </a:spcAft>
              <a:buSzPts val="1400"/>
              <a:buChar char="○"/>
            </a:pPr>
            <a:r>
              <a:rPr lang="en"/>
              <a:t>Desistência</a:t>
            </a:r>
            <a:endParaRPr/>
          </a:p>
          <a:p>
            <a:pPr indent="-317500" lvl="1" marL="914400" rtl="0" algn="l">
              <a:spcBef>
                <a:spcPts val="0"/>
              </a:spcBef>
              <a:spcAft>
                <a:spcPts val="0"/>
              </a:spcAft>
              <a:buSzPts val="1400"/>
              <a:buChar char="○"/>
            </a:pPr>
            <a:r>
              <a:rPr lang="en"/>
              <a:t>Negligência</a:t>
            </a:r>
            <a:endParaRPr/>
          </a:p>
          <a:p>
            <a:pPr indent="-317500" lvl="1" marL="914400" rtl="0" algn="l">
              <a:spcBef>
                <a:spcPts val="0"/>
              </a:spcBef>
              <a:spcAft>
                <a:spcPts val="0"/>
              </a:spcAft>
              <a:buSzPts val="1400"/>
              <a:buChar char="○"/>
            </a:pPr>
            <a:r>
              <a:rPr lang="en"/>
              <a:t>Sobrecarga de algum membro</a:t>
            </a:r>
            <a:endParaRPr/>
          </a:p>
          <a:p>
            <a:pPr indent="-317500" lvl="1" marL="914400" rtl="0" algn="l">
              <a:lnSpc>
                <a:spcPct val="150000"/>
              </a:lnSpc>
              <a:spcBef>
                <a:spcPts val="0"/>
              </a:spcBef>
              <a:spcAft>
                <a:spcPts val="0"/>
              </a:spcAft>
              <a:buSzPts val="1400"/>
              <a:buChar char="○"/>
            </a:pPr>
            <a:r>
              <a:rPr lang="en"/>
              <a:t>Problemas pessoais</a:t>
            </a:r>
            <a:endParaRPr/>
          </a:p>
          <a:p>
            <a:pPr indent="-317500" lvl="0" marL="457200" rtl="0" algn="l">
              <a:spcBef>
                <a:spcPts val="0"/>
              </a:spcBef>
              <a:spcAft>
                <a:spcPts val="0"/>
              </a:spcAft>
              <a:buSzPts val="1400"/>
              <a:buChar char="●"/>
            </a:pPr>
            <a:r>
              <a:rPr b="1" lang="en"/>
              <a:t>Técnicos</a:t>
            </a:r>
            <a:endParaRPr b="1"/>
          </a:p>
          <a:p>
            <a:pPr indent="-317500" lvl="1" marL="914400" rtl="0" algn="l">
              <a:spcBef>
                <a:spcPts val="0"/>
              </a:spcBef>
              <a:spcAft>
                <a:spcPts val="0"/>
              </a:spcAft>
              <a:buSzPts val="1400"/>
              <a:buChar char="○"/>
            </a:pPr>
            <a:r>
              <a:rPr lang="en"/>
              <a:t>Retrabalho</a:t>
            </a:r>
            <a:endParaRPr/>
          </a:p>
          <a:p>
            <a:pPr indent="-317500" lvl="1" marL="914400" rtl="0" algn="l">
              <a:spcBef>
                <a:spcPts val="0"/>
              </a:spcBef>
              <a:spcAft>
                <a:spcPts val="0"/>
              </a:spcAft>
              <a:buSzPts val="1400"/>
              <a:buChar char="○"/>
            </a:pPr>
            <a:r>
              <a:rPr lang="en"/>
              <a:t>Falta de conhecimento</a:t>
            </a:r>
            <a:endParaRPr/>
          </a:p>
          <a:p>
            <a:pPr indent="-317500" lvl="1" marL="914400" rtl="0" algn="l">
              <a:lnSpc>
                <a:spcPct val="150000"/>
              </a:lnSpc>
              <a:spcBef>
                <a:spcPts val="0"/>
              </a:spcBef>
              <a:spcAft>
                <a:spcPts val="0"/>
              </a:spcAft>
              <a:buSzPts val="1400"/>
              <a:buChar char="○"/>
            </a:pPr>
            <a:r>
              <a:rPr lang="en"/>
              <a:t>Erros e problemas no desenvolvimento</a:t>
            </a:r>
            <a:endParaRPr/>
          </a:p>
          <a:p>
            <a:pPr indent="-317500" lvl="0" marL="457200" rtl="0" algn="l">
              <a:spcBef>
                <a:spcPts val="0"/>
              </a:spcBef>
              <a:spcAft>
                <a:spcPts val="0"/>
              </a:spcAft>
              <a:buSzPts val="1400"/>
              <a:buChar char="●"/>
            </a:pPr>
            <a:r>
              <a:rPr b="1" lang="en"/>
              <a:t>Organizacionais</a:t>
            </a:r>
            <a:endParaRPr b="1"/>
          </a:p>
          <a:p>
            <a:pPr indent="-317500" lvl="1" marL="914400" rtl="0" algn="l">
              <a:spcBef>
                <a:spcPts val="0"/>
              </a:spcBef>
              <a:spcAft>
                <a:spcPts val="0"/>
              </a:spcAft>
              <a:buSzPts val="1400"/>
              <a:buChar char="○"/>
            </a:pPr>
            <a:r>
              <a:rPr lang="en"/>
              <a:t>Surgimento de novos requisitos</a:t>
            </a:r>
            <a:endParaRPr/>
          </a:p>
        </p:txBody>
      </p:sp>
      <p:grpSp>
        <p:nvGrpSpPr>
          <p:cNvPr id="811" name="Google Shape;811;p66"/>
          <p:cNvGrpSpPr/>
          <p:nvPr/>
        </p:nvGrpSpPr>
        <p:grpSpPr>
          <a:xfrm flipH="1">
            <a:off x="8026010" y="539390"/>
            <a:ext cx="809797" cy="809729"/>
            <a:chOff x="4722599" y="388799"/>
            <a:chExt cx="925800" cy="925828"/>
          </a:xfrm>
        </p:grpSpPr>
        <p:sp>
          <p:nvSpPr>
            <p:cNvPr id="812" name="Google Shape;812;p66"/>
            <p:cNvSpPr/>
            <p:nvPr/>
          </p:nvSpPr>
          <p:spPr>
            <a:xfrm>
              <a:off x="5182962" y="388827"/>
              <a:ext cx="465300" cy="925800"/>
            </a:xfrm>
            <a:prstGeom prst="rect">
              <a:avLst/>
            </a:prstGeom>
            <a:solidFill>
              <a:srgbClr val="000000">
                <a:alpha val="4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6"/>
            <p:cNvSpPr/>
            <p:nvPr/>
          </p:nvSpPr>
          <p:spPr>
            <a:xfrm flipH="1" rot="-5400000">
              <a:off x="4722599" y="388799"/>
              <a:ext cx="925800" cy="925800"/>
            </a:xfrm>
            <a:prstGeom prst="pie">
              <a:avLst>
                <a:gd fmla="val 10799810" name="adj1"/>
                <a:gd fmla="val 21580019"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4" name="Google Shape;814;p66" title="Riscos.mp3">
            <a:hlinkClick r:id="rId3"/>
          </p:cNvPr>
          <p:cNvPicPr preferRelativeResize="0"/>
          <p:nvPr/>
        </p:nvPicPr>
        <p:blipFill>
          <a:blip r:embed="rId4">
            <a:alphaModFix/>
          </a:blip>
          <a:stretch>
            <a:fillRect/>
          </a:stretch>
        </p:blipFill>
        <p:spPr>
          <a:xfrm>
            <a:off x="339000" y="4375494"/>
            <a:ext cx="457200" cy="45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67"/>
          <p:cNvPicPr preferRelativeResize="0"/>
          <p:nvPr/>
        </p:nvPicPr>
        <p:blipFill>
          <a:blip r:embed="rId3">
            <a:alphaModFix/>
          </a:blip>
          <a:stretch>
            <a:fillRect/>
          </a:stretch>
        </p:blipFill>
        <p:spPr>
          <a:xfrm>
            <a:off x="0" y="0"/>
            <a:ext cx="9143999" cy="2882345"/>
          </a:xfrm>
          <a:prstGeom prst="rect">
            <a:avLst/>
          </a:prstGeom>
          <a:noFill/>
          <a:ln>
            <a:noFill/>
          </a:ln>
        </p:spPr>
      </p:pic>
      <p:pic>
        <p:nvPicPr>
          <p:cNvPr id="820" name="Google Shape;820;p67"/>
          <p:cNvPicPr preferRelativeResize="0"/>
          <p:nvPr/>
        </p:nvPicPr>
        <p:blipFill>
          <a:blip r:embed="rId4">
            <a:alphaModFix/>
          </a:blip>
          <a:stretch>
            <a:fillRect/>
          </a:stretch>
        </p:blipFill>
        <p:spPr>
          <a:xfrm>
            <a:off x="2146600" y="3054245"/>
            <a:ext cx="4850798" cy="1956355"/>
          </a:xfrm>
          <a:prstGeom prst="rect">
            <a:avLst/>
          </a:prstGeom>
          <a:noFill/>
          <a:ln>
            <a:noFill/>
          </a:ln>
        </p:spPr>
      </p:pic>
      <p:pic>
        <p:nvPicPr>
          <p:cNvPr id="821" name="Google Shape;821;p67" title="Tabela-Riscos.mp3">
            <a:hlinkClick r:id="rId5"/>
          </p:cNvPr>
          <p:cNvPicPr preferRelativeResize="0"/>
          <p:nvPr/>
        </p:nvPicPr>
        <p:blipFill>
          <a:blip r:embed="rId6">
            <a:alphaModFix/>
          </a:blip>
          <a:stretch>
            <a:fillRect/>
          </a:stretch>
        </p:blipFill>
        <p:spPr>
          <a:xfrm>
            <a:off x="484498" y="4375495"/>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4364600" y="1297650"/>
            <a:ext cx="4631400" cy="13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Detalhamento do Problema</a:t>
            </a:r>
            <a:endParaRPr/>
          </a:p>
        </p:txBody>
      </p:sp>
      <p:sp>
        <p:nvSpPr>
          <p:cNvPr id="297" name="Google Shape;297;p32"/>
          <p:cNvSpPr txBox="1"/>
          <p:nvPr>
            <p:ph idx="1" type="subTitle"/>
          </p:nvPr>
        </p:nvSpPr>
        <p:spPr>
          <a:xfrm>
            <a:off x="4602000" y="2641050"/>
            <a:ext cx="3828900" cy="120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O problema a ser abordado se refere diretamente à geração de energia por meio de uma turbina eólica de pequeno porte.</a:t>
            </a:r>
            <a:endParaRPr/>
          </a:p>
        </p:txBody>
      </p:sp>
      <p:grpSp>
        <p:nvGrpSpPr>
          <p:cNvPr id="298" name="Google Shape;298;p32"/>
          <p:cNvGrpSpPr/>
          <p:nvPr/>
        </p:nvGrpSpPr>
        <p:grpSpPr>
          <a:xfrm>
            <a:off x="-224550" y="3666450"/>
            <a:ext cx="1875300" cy="1875300"/>
            <a:chOff x="-224550" y="3666450"/>
            <a:chExt cx="1875300" cy="1875300"/>
          </a:xfrm>
        </p:grpSpPr>
        <p:sp>
          <p:nvSpPr>
            <p:cNvPr id="299" name="Google Shape;299;p32"/>
            <p:cNvSpPr/>
            <p:nvPr/>
          </p:nvSpPr>
          <p:spPr>
            <a:xfrm flipH="1">
              <a:off x="-224550" y="3666450"/>
              <a:ext cx="1875300" cy="1875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p:nvPr/>
          </p:nvSpPr>
          <p:spPr>
            <a:xfrm flipH="1">
              <a:off x="-26448" y="3943398"/>
              <a:ext cx="1384500" cy="13845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1" name="Google Shape;301;p32"/>
          <p:cNvPicPr preferRelativeResize="0"/>
          <p:nvPr/>
        </p:nvPicPr>
        <p:blipFill rotWithShape="1">
          <a:blip r:embed="rId3">
            <a:alphaModFix/>
          </a:blip>
          <a:srcRect b="0" l="13812" r="18578" t="0"/>
          <a:stretch/>
        </p:blipFill>
        <p:spPr>
          <a:xfrm>
            <a:off x="576750" y="449850"/>
            <a:ext cx="3544525" cy="3640149"/>
          </a:xfrm>
          <a:prstGeom prst="rect">
            <a:avLst/>
          </a:prstGeom>
          <a:noFill/>
          <a:ln>
            <a:noFill/>
          </a:ln>
        </p:spPr>
      </p:pic>
      <p:pic>
        <p:nvPicPr>
          <p:cNvPr id="302" name="Google Shape;302;p32" title="Gravação-_8_.mp3">
            <a:hlinkClick r:id="rId4"/>
          </p:cNvPr>
          <p:cNvPicPr preferRelativeResize="0"/>
          <p:nvPr/>
        </p:nvPicPr>
        <p:blipFill>
          <a:blip r:embed="rId5">
            <a:alphaModFix/>
          </a:blip>
          <a:stretch>
            <a:fillRect/>
          </a:stretch>
        </p:blipFill>
        <p:spPr>
          <a:xfrm>
            <a:off x="484500" y="310799"/>
            <a:ext cx="457200" cy="457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Cronograma do Projeto</a:t>
            </a:r>
            <a:endParaRPr/>
          </a:p>
        </p:txBody>
      </p:sp>
      <p:graphicFrame>
        <p:nvGraphicFramePr>
          <p:cNvPr id="827" name="Google Shape;827;p68"/>
          <p:cNvGraphicFramePr/>
          <p:nvPr/>
        </p:nvGraphicFramePr>
        <p:xfrm>
          <a:off x="726900" y="1276350"/>
          <a:ext cx="3000000" cy="3000000"/>
        </p:xfrm>
        <a:graphic>
          <a:graphicData uri="http://schemas.openxmlformats.org/drawingml/2006/table">
            <a:tbl>
              <a:tblPr>
                <a:noFill/>
                <a:tableStyleId>{A13BA854-83BA-4571-AF8A-0EA75D7F138B}</a:tableStyleId>
              </a:tblPr>
              <a:tblGrid>
                <a:gridCol w="1399600"/>
                <a:gridCol w="1416350"/>
                <a:gridCol w="578500"/>
                <a:gridCol w="1077375"/>
                <a:gridCol w="1077375"/>
                <a:gridCol w="1077375"/>
                <a:gridCol w="1077375"/>
              </a:tblGrid>
              <a:tr h="5129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Fev</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Mar</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b="1" lang="en" sz="2000">
                          <a:solidFill>
                            <a:schemeClr val="dk2"/>
                          </a:solidFill>
                          <a:latin typeface="Montserrat"/>
                          <a:ea typeface="Montserrat"/>
                          <a:cs typeface="Montserrat"/>
                          <a:sym typeface="Montserrat"/>
                        </a:rPr>
                        <a:t>Abr</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512950">
                <a:tc>
                  <a:txBody>
                    <a:bodyPr/>
                    <a:lstStyle/>
                    <a:p>
                      <a:pPr indent="0" lvl="0" marL="0" rtl="0" algn="l">
                        <a:spcBef>
                          <a:spcPts val="0"/>
                        </a:spcBef>
                        <a:spcAft>
                          <a:spcPts val="0"/>
                        </a:spcAft>
                        <a:buClr>
                          <a:schemeClr val="lt2"/>
                        </a:buClr>
                        <a:buSzPts val="1100"/>
                        <a:buFont typeface="Arial"/>
                        <a:buNone/>
                      </a:pPr>
                      <a:r>
                        <a:rPr b="1" lang="en" sz="1800">
                          <a:solidFill>
                            <a:schemeClr val="dk2"/>
                          </a:solidFill>
                          <a:latin typeface="Montserrat"/>
                          <a:ea typeface="Montserrat"/>
                          <a:cs typeface="Montserrat"/>
                          <a:sym typeface="Montserrat"/>
                        </a:rPr>
                        <a:t>PC2</a:t>
                      </a:r>
                      <a:endParaRPr sz="10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125">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Sprint</a:t>
                      </a:r>
                      <a:r>
                        <a:rPr lang="en">
                          <a:solidFill>
                            <a:schemeClr val="lt2"/>
                          </a:solidFill>
                          <a:latin typeface="Nunito"/>
                          <a:ea typeface="Nunito"/>
                          <a:cs typeface="Nunito"/>
                          <a:sym typeface="Nunito"/>
                        </a:rPr>
                        <a:t> 2</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125">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Sprint</a:t>
                      </a:r>
                      <a:r>
                        <a:rPr lang="en">
                          <a:solidFill>
                            <a:schemeClr val="lt2"/>
                          </a:solidFill>
                          <a:latin typeface="Nunito"/>
                          <a:ea typeface="Nunito"/>
                          <a:cs typeface="Nunito"/>
                          <a:sym typeface="Nunito"/>
                        </a:rPr>
                        <a:t> 3</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2950">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Sprint</a:t>
                      </a:r>
                      <a:r>
                        <a:rPr lang="en">
                          <a:solidFill>
                            <a:schemeClr val="lt2"/>
                          </a:solidFill>
                          <a:latin typeface="Nunito"/>
                          <a:ea typeface="Nunito"/>
                          <a:cs typeface="Nunito"/>
                          <a:sym typeface="Nunito"/>
                        </a:rPr>
                        <a:t> 4</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125">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Integração dos Subsistemas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125">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Escrita e finalização</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28" name="Google Shape;828;p68"/>
          <p:cNvSpPr/>
          <p:nvPr/>
        </p:nvSpPr>
        <p:spPr>
          <a:xfrm>
            <a:off x="3043975" y="1891225"/>
            <a:ext cx="2923200" cy="319500"/>
          </a:xfrm>
          <a:prstGeom prst="roundRect">
            <a:avLst>
              <a:gd fmla="val 16667" name="adj"/>
            </a:avLst>
          </a:prstGeom>
          <a:solidFill>
            <a:srgbClr val="4CD2F8">
              <a:alpha val="33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14/02 — 06/03</a:t>
            </a:r>
            <a:endParaRPr>
              <a:latin typeface="Montserrat Light"/>
              <a:ea typeface="Montserrat Light"/>
              <a:cs typeface="Montserrat Light"/>
              <a:sym typeface="Montserrat Light"/>
            </a:endParaRPr>
          </a:p>
        </p:txBody>
      </p:sp>
      <p:sp>
        <p:nvSpPr>
          <p:cNvPr id="829" name="Google Shape;829;p68"/>
          <p:cNvSpPr/>
          <p:nvPr/>
        </p:nvSpPr>
        <p:spPr>
          <a:xfrm>
            <a:off x="3043975" y="2338225"/>
            <a:ext cx="1044000" cy="319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2"/>
                </a:solidFill>
                <a:latin typeface="Montserrat Light"/>
                <a:ea typeface="Montserrat Light"/>
                <a:cs typeface="Montserrat Light"/>
                <a:sym typeface="Montserrat Light"/>
              </a:rPr>
              <a:t>14</a:t>
            </a:r>
            <a:r>
              <a:rPr lang="en" sz="1100">
                <a:solidFill>
                  <a:schemeClr val="lt2"/>
                </a:solidFill>
                <a:latin typeface="Montserrat Light"/>
                <a:ea typeface="Montserrat Light"/>
                <a:cs typeface="Montserrat Light"/>
                <a:sym typeface="Montserrat Light"/>
              </a:rPr>
              <a:t>/02-19/02</a:t>
            </a:r>
            <a:endParaRPr sz="1300">
              <a:latin typeface="Montserrat Light"/>
              <a:ea typeface="Montserrat Light"/>
              <a:cs typeface="Montserrat Light"/>
              <a:sym typeface="Montserrat Light"/>
            </a:endParaRPr>
          </a:p>
        </p:txBody>
      </p:sp>
      <p:sp>
        <p:nvSpPr>
          <p:cNvPr id="830" name="Google Shape;830;p68"/>
          <p:cNvSpPr/>
          <p:nvPr/>
        </p:nvSpPr>
        <p:spPr>
          <a:xfrm>
            <a:off x="3903600" y="2785225"/>
            <a:ext cx="1057200" cy="319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Montserrat Light"/>
                <a:ea typeface="Montserrat Light"/>
                <a:cs typeface="Montserrat Light"/>
                <a:sym typeface="Montserrat Light"/>
              </a:rPr>
              <a:t>21/02-26/02</a:t>
            </a:r>
            <a:endParaRPr>
              <a:latin typeface="Montserrat Light"/>
              <a:ea typeface="Montserrat Light"/>
              <a:cs typeface="Montserrat Light"/>
              <a:sym typeface="Montserrat Light"/>
            </a:endParaRPr>
          </a:p>
        </p:txBody>
      </p:sp>
      <p:sp>
        <p:nvSpPr>
          <p:cNvPr id="831" name="Google Shape;831;p68"/>
          <p:cNvSpPr/>
          <p:nvPr/>
        </p:nvSpPr>
        <p:spPr>
          <a:xfrm>
            <a:off x="4479900" y="3804475"/>
            <a:ext cx="1482300" cy="3195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Light"/>
                <a:ea typeface="Montserrat Light"/>
                <a:cs typeface="Montserrat Light"/>
                <a:sym typeface="Montserrat Light"/>
              </a:rPr>
              <a:t>24/02 – 06/03</a:t>
            </a:r>
            <a:endParaRPr>
              <a:latin typeface="Montserrat Light"/>
              <a:ea typeface="Montserrat Light"/>
              <a:cs typeface="Montserrat Light"/>
              <a:sym typeface="Montserrat Light"/>
            </a:endParaRPr>
          </a:p>
        </p:txBody>
      </p:sp>
      <p:sp>
        <p:nvSpPr>
          <p:cNvPr id="832" name="Google Shape;832;p68"/>
          <p:cNvSpPr/>
          <p:nvPr/>
        </p:nvSpPr>
        <p:spPr>
          <a:xfrm>
            <a:off x="3903600" y="4385025"/>
            <a:ext cx="2058600" cy="319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CCCC"/>
                </a:solidFill>
                <a:latin typeface="Montserrat Light"/>
                <a:ea typeface="Montserrat Light"/>
                <a:cs typeface="Montserrat Light"/>
                <a:sym typeface="Montserrat Light"/>
              </a:rPr>
              <a:t>21/02 – 06/03</a:t>
            </a:r>
            <a:endParaRPr>
              <a:solidFill>
                <a:srgbClr val="CCCCCC"/>
              </a:solidFill>
              <a:latin typeface="Montserrat Light"/>
              <a:ea typeface="Montserrat Light"/>
              <a:cs typeface="Montserrat Light"/>
              <a:sym typeface="Montserrat Light"/>
            </a:endParaRPr>
          </a:p>
        </p:txBody>
      </p:sp>
      <p:sp>
        <p:nvSpPr>
          <p:cNvPr id="833" name="Google Shape;833;p68"/>
          <p:cNvSpPr/>
          <p:nvPr/>
        </p:nvSpPr>
        <p:spPr>
          <a:xfrm>
            <a:off x="4817100" y="3223950"/>
            <a:ext cx="1145100" cy="3195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FEFEF"/>
                </a:solidFill>
                <a:latin typeface="Montserrat Light"/>
                <a:ea typeface="Montserrat Light"/>
                <a:cs typeface="Montserrat Light"/>
                <a:sym typeface="Montserrat Light"/>
              </a:rPr>
              <a:t>28/02-06/03</a:t>
            </a:r>
            <a:endParaRPr sz="1200">
              <a:solidFill>
                <a:srgbClr val="EFEFEF"/>
              </a:solidFill>
              <a:latin typeface="Montserrat Light"/>
              <a:ea typeface="Montserrat Light"/>
              <a:cs typeface="Montserrat Light"/>
              <a:sym typeface="Montserrat Light"/>
            </a:endParaRPr>
          </a:p>
        </p:txBody>
      </p:sp>
      <p:cxnSp>
        <p:nvCxnSpPr>
          <p:cNvPr id="834" name="Google Shape;834;p68"/>
          <p:cNvCxnSpPr/>
          <p:nvPr/>
        </p:nvCxnSpPr>
        <p:spPr>
          <a:xfrm flipH="1">
            <a:off x="6057750" y="1457325"/>
            <a:ext cx="19200" cy="34290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68"/>
          <p:cNvSpPr txBox="1"/>
          <p:nvPr/>
        </p:nvSpPr>
        <p:spPr>
          <a:xfrm>
            <a:off x="5762550" y="1133475"/>
            <a:ext cx="60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ontserrat ExtraLight"/>
                <a:ea typeface="Montserrat ExtraLight"/>
                <a:cs typeface="Montserrat ExtraLight"/>
                <a:sym typeface="Montserrat ExtraLight"/>
              </a:rPr>
              <a:t>PC2</a:t>
            </a:r>
            <a:endParaRPr>
              <a:solidFill>
                <a:schemeClr val="dk2"/>
              </a:solidFill>
              <a:latin typeface="Montserrat ExtraLight"/>
              <a:ea typeface="Montserrat ExtraLight"/>
              <a:cs typeface="Montserrat ExtraLight"/>
              <a:sym typeface="Montserrat ExtraLight"/>
            </a:endParaRPr>
          </a:p>
        </p:txBody>
      </p:sp>
      <p:pic>
        <p:nvPicPr>
          <p:cNvPr id="836" name="Google Shape;836;p68" title="Cronograma.mp3">
            <a:hlinkClick r:id="rId3"/>
          </p:cNvPr>
          <p:cNvPicPr preferRelativeResize="0"/>
          <p:nvPr/>
        </p:nvPicPr>
        <p:blipFill>
          <a:blip r:embed="rId4">
            <a:alphaModFix/>
          </a:blip>
          <a:stretch>
            <a:fillRect/>
          </a:stretch>
        </p:blipFill>
        <p:spPr>
          <a:xfrm>
            <a:off x="152400" y="152400"/>
            <a:ext cx="415200" cy="41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9"/>
          <p:cNvSpPr/>
          <p:nvPr/>
        </p:nvSpPr>
        <p:spPr>
          <a:xfrm>
            <a:off x="13481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9"/>
          <p:cNvSpPr/>
          <p:nvPr/>
        </p:nvSpPr>
        <p:spPr>
          <a:xfrm>
            <a:off x="28465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9"/>
          <p:cNvSpPr/>
          <p:nvPr/>
        </p:nvSpPr>
        <p:spPr>
          <a:xfrm>
            <a:off x="43449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9"/>
          <p:cNvSpPr/>
          <p:nvPr/>
        </p:nvSpPr>
        <p:spPr>
          <a:xfrm>
            <a:off x="58433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9"/>
          <p:cNvSpPr/>
          <p:nvPr/>
        </p:nvSpPr>
        <p:spPr>
          <a:xfrm>
            <a:off x="73417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 name="Google Shape;846;p69"/>
          <p:cNvCxnSpPr>
            <a:stCxn id="841" idx="0"/>
            <a:endCxn id="847" idx="2"/>
          </p:cNvCxnSpPr>
          <p:nvPr/>
        </p:nvCxnSpPr>
        <p:spPr>
          <a:xfrm rot="10800000">
            <a:off x="1575200" y="2495700"/>
            <a:ext cx="0" cy="294000"/>
          </a:xfrm>
          <a:prstGeom prst="straightConnector1">
            <a:avLst/>
          </a:prstGeom>
          <a:noFill/>
          <a:ln cap="flat" cmpd="sng" w="19050">
            <a:solidFill>
              <a:schemeClr val="dk1"/>
            </a:solidFill>
            <a:prstDash val="solid"/>
            <a:round/>
            <a:headEnd len="med" w="med" type="none"/>
            <a:tailEnd len="med" w="med" type="oval"/>
          </a:ln>
        </p:spPr>
      </p:cxnSp>
      <p:cxnSp>
        <p:nvCxnSpPr>
          <p:cNvPr id="848" name="Google Shape;848;p69"/>
          <p:cNvCxnSpPr>
            <a:stCxn id="842" idx="4"/>
            <a:endCxn id="849" idx="0"/>
          </p:cNvCxnSpPr>
          <p:nvPr/>
        </p:nvCxnSpPr>
        <p:spPr>
          <a:xfrm>
            <a:off x="3073600" y="3243900"/>
            <a:ext cx="0" cy="299400"/>
          </a:xfrm>
          <a:prstGeom prst="straightConnector1">
            <a:avLst/>
          </a:prstGeom>
          <a:noFill/>
          <a:ln cap="flat" cmpd="sng" w="19050">
            <a:solidFill>
              <a:schemeClr val="dk1"/>
            </a:solidFill>
            <a:prstDash val="solid"/>
            <a:round/>
            <a:headEnd len="med" w="med" type="none"/>
            <a:tailEnd len="med" w="med" type="oval"/>
          </a:ln>
        </p:spPr>
      </p:cxnSp>
      <p:cxnSp>
        <p:nvCxnSpPr>
          <p:cNvPr id="850" name="Google Shape;850;p69"/>
          <p:cNvCxnSpPr>
            <a:stCxn id="843" idx="0"/>
            <a:endCxn id="851" idx="2"/>
          </p:cNvCxnSpPr>
          <p:nvPr/>
        </p:nvCxnSpPr>
        <p:spPr>
          <a:xfrm rot="10800000">
            <a:off x="4572000" y="2495700"/>
            <a:ext cx="0" cy="294000"/>
          </a:xfrm>
          <a:prstGeom prst="straightConnector1">
            <a:avLst/>
          </a:prstGeom>
          <a:noFill/>
          <a:ln cap="flat" cmpd="sng" w="19050">
            <a:solidFill>
              <a:schemeClr val="dk1"/>
            </a:solidFill>
            <a:prstDash val="solid"/>
            <a:round/>
            <a:headEnd len="med" w="med" type="none"/>
            <a:tailEnd len="med" w="med" type="oval"/>
          </a:ln>
        </p:spPr>
      </p:cxnSp>
      <p:cxnSp>
        <p:nvCxnSpPr>
          <p:cNvPr id="852" name="Google Shape;852;p69"/>
          <p:cNvCxnSpPr>
            <a:stCxn id="844" idx="4"/>
            <a:endCxn id="853" idx="0"/>
          </p:cNvCxnSpPr>
          <p:nvPr/>
        </p:nvCxnSpPr>
        <p:spPr>
          <a:xfrm>
            <a:off x="6070400" y="3243900"/>
            <a:ext cx="0" cy="299400"/>
          </a:xfrm>
          <a:prstGeom prst="straightConnector1">
            <a:avLst/>
          </a:prstGeom>
          <a:noFill/>
          <a:ln cap="flat" cmpd="sng" w="19050">
            <a:solidFill>
              <a:schemeClr val="dk1"/>
            </a:solidFill>
            <a:prstDash val="solid"/>
            <a:round/>
            <a:headEnd len="med" w="med" type="none"/>
            <a:tailEnd len="med" w="med" type="oval"/>
          </a:ln>
        </p:spPr>
      </p:cxnSp>
      <p:cxnSp>
        <p:nvCxnSpPr>
          <p:cNvPr id="854" name="Google Shape;854;p69"/>
          <p:cNvCxnSpPr>
            <a:stCxn id="845" idx="0"/>
            <a:endCxn id="855" idx="2"/>
          </p:cNvCxnSpPr>
          <p:nvPr/>
        </p:nvCxnSpPr>
        <p:spPr>
          <a:xfrm rot="10800000">
            <a:off x="7568800" y="2495700"/>
            <a:ext cx="0" cy="294000"/>
          </a:xfrm>
          <a:prstGeom prst="straightConnector1">
            <a:avLst/>
          </a:prstGeom>
          <a:noFill/>
          <a:ln cap="flat" cmpd="sng" w="19050">
            <a:solidFill>
              <a:schemeClr val="dk1"/>
            </a:solidFill>
            <a:prstDash val="solid"/>
            <a:round/>
            <a:headEnd len="med" w="med" type="none"/>
            <a:tailEnd len="med" w="med" type="oval"/>
          </a:ln>
        </p:spPr>
      </p:cxnSp>
      <p:cxnSp>
        <p:nvCxnSpPr>
          <p:cNvPr id="856" name="Google Shape;856;p69"/>
          <p:cNvCxnSpPr>
            <a:stCxn id="841" idx="6"/>
            <a:endCxn id="842" idx="2"/>
          </p:cNvCxnSpPr>
          <p:nvPr/>
        </p:nvCxnSpPr>
        <p:spPr>
          <a:xfrm>
            <a:off x="1802300" y="3016800"/>
            <a:ext cx="1044300" cy="0"/>
          </a:xfrm>
          <a:prstGeom prst="straightConnector1">
            <a:avLst/>
          </a:prstGeom>
          <a:noFill/>
          <a:ln cap="flat" cmpd="sng" w="19050">
            <a:solidFill>
              <a:schemeClr val="dk1"/>
            </a:solidFill>
            <a:prstDash val="solid"/>
            <a:round/>
            <a:headEnd len="med" w="med" type="none"/>
            <a:tailEnd len="med" w="med" type="none"/>
          </a:ln>
        </p:spPr>
      </p:cxnSp>
      <p:cxnSp>
        <p:nvCxnSpPr>
          <p:cNvPr id="857" name="Google Shape;857;p69"/>
          <p:cNvCxnSpPr>
            <a:stCxn id="842" idx="6"/>
            <a:endCxn id="843" idx="2"/>
          </p:cNvCxnSpPr>
          <p:nvPr/>
        </p:nvCxnSpPr>
        <p:spPr>
          <a:xfrm>
            <a:off x="3300700" y="3016800"/>
            <a:ext cx="1044300" cy="0"/>
          </a:xfrm>
          <a:prstGeom prst="straightConnector1">
            <a:avLst/>
          </a:prstGeom>
          <a:noFill/>
          <a:ln cap="flat" cmpd="sng" w="19050">
            <a:solidFill>
              <a:schemeClr val="dk1"/>
            </a:solidFill>
            <a:prstDash val="solid"/>
            <a:round/>
            <a:headEnd len="med" w="med" type="none"/>
            <a:tailEnd len="med" w="med" type="none"/>
          </a:ln>
        </p:spPr>
      </p:cxnSp>
      <p:cxnSp>
        <p:nvCxnSpPr>
          <p:cNvPr id="858" name="Google Shape;858;p69"/>
          <p:cNvCxnSpPr>
            <a:stCxn id="843" idx="6"/>
            <a:endCxn id="844" idx="2"/>
          </p:cNvCxnSpPr>
          <p:nvPr/>
        </p:nvCxnSpPr>
        <p:spPr>
          <a:xfrm>
            <a:off x="4799100" y="3016800"/>
            <a:ext cx="1044300" cy="0"/>
          </a:xfrm>
          <a:prstGeom prst="straightConnector1">
            <a:avLst/>
          </a:prstGeom>
          <a:noFill/>
          <a:ln cap="flat" cmpd="sng" w="19050">
            <a:solidFill>
              <a:schemeClr val="dk1"/>
            </a:solidFill>
            <a:prstDash val="solid"/>
            <a:round/>
            <a:headEnd len="med" w="med" type="none"/>
            <a:tailEnd len="med" w="med" type="none"/>
          </a:ln>
        </p:spPr>
      </p:cxnSp>
      <p:cxnSp>
        <p:nvCxnSpPr>
          <p:cNvPr id="859" name="Google Shape;859;p69"/>
          <p:cNvCxnSpPr>
            <a:stCxn id="844" idx="6"/>
            <a:endCxn id="845" idx="2"/>
          </p:cNvCxnSpPr>
          <p:nvPr/>
        </p:nvCxnSpPr>
        <p:spPr>
          <a:xfrm>
            <a:off x="6297500" y="3016800"/>
            <a:ext cx="1044300" cy="0"/>
          </a:xfrm>
          <a:prstGeom prst="straightConnector1">
            <a:avLst/>
          </a:prstGeom>
          <a:noFill/>
          <a:ln cap="flat" cmpd="sng" w="19050">
            <a:solidFill>
              <a:schemeClr val="dk1"/>
            </a:solidFill>
            <a:prstDash val="solid"/>
            <a:round/>
            <a:headEnd len="med" w="med" type="none"/>
            <a:tailEnd len="med" w="med" type="none"/>
          </a:ln>
        </p:spPr>
      </p:cxnSp>
      <p:sp>
        <p:nvSpPr>
          <p:cNvPr id="860" name="Google Shape;860;p6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a:t>
            </a:r>
            <a:r>
              <a:rPr lang="en"/>
              <a:t>imeline</a:t>
            </a:r>
            <a:endParaRPr/>
          </a:p>
        </p:txBody>
      </p:sp>
      <p:sp>
        <p:nvSpPr>
          <p:cNvPr id="861" name="Google Shape;861;p69"/>
          <p:cNvSpPr txBox="1"/>
          <p:nvPr/>
        </p:nvSpPr>
        <p:spPr>
          <a:xfrm>
            <a:off x="805250" y="151095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Venus</a:t>
            </a:r>
            <a:endParaRPr b="1" sz="2000">
              <a:solidFill>
                <a:schemeClr val="dk2"/>
              </a:solidFill>
              <a:latin typeface="Montserrat"/>
              <a:ea typeface="Montserrat"/>
              <a:cs typeface="Montserrat"/>
              <a:sym typeface="Montserrat"/>
            </a:endParaRPr>
          </a:p>
        </p:txBody>
      </p:sp>
      <p:sp>
        <p:nvSpPr>
          <p:cNvPr id="847" name="Google Shape;847;p69"/>
          <p:cNvSpPr txBox="1"/>
          <p:nvPr/>
        </p:nvSpPr>
        <p:spPr>
          <a:xfrm>
            <a:off x="805250" y="187695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Venus has high temperatures</a:t>
            </a:r>
            <a:endParaRPr>
              <a:solidFill>
                <a:schemeClr val="lt2"/>
              </a:solidFill>
              <a:latin typeface="Nunito"/>
              <a:ea typeface="Nunito"/>
              <a:cs typeface="Nunito"/>
              <a:sym typeface="Nunito"/>
            </a:endParaRPr>
          </a:p>
        </p:txBody>
      </p:sp>
      <p:sp>
        <p:nvSpPr>
          <p:cNvPr id="849" name="Google Shape;849;p69"/>
          <p:cNvSpPr txBox="1"/>
          <p:nvPr/>
        </p:nvSpPr>
        <p:spPr>
          <a:xfrm>
            <a:off x="2303650" y="354330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Mercury</a:t>
            </a:r>
            <a:endParaRPr b="1" sz="2000">
              <a:solidFill>
                <a:schemeClr val="dk2"/>
              </a:solidFill>
              <a:latin typeface="Montserrat"/>
              <a:ea typeface="Montserrat"/>
              <a:cs typeface="Montserrat"/>
              <a:sym typeface="Montserrat"/>
            </a:endParaRPr>
          </a:p>
        </p:txBody>
      </p:sp>
      <p:sp>
        <p:nvSpPr>
          <p:cNvPr id="862" name="Google Shape;862;p69"/>
          <p:cNvSpPr txBox="1"/>
          <p:nvPr/>
        </p:nvSpPr>
        <p:spPr>
          <a:xfrm>
            <a:off x="2303650" y="390930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Mercury is the smallest planet</a:t>
            </a:r>
            <a:endParaRPr>
              <a:solidFill>
                <a:schemeClr val="lt2"/>
              </a:solidFill>
              <a:latin typeface="Nunito"/>
              <a:ea typeface="Nunito"/>
              <a:cs typeface="Nunito"/>
              <a:sym typeface="Nunito"/>
            </a:endParaRPr>
          </a:p>
        </p:txBody>
      </p:sp>
      <p:sp>
        <p:nvSpPr>
          <p:cNvPr id="863" name="Google Shape;863;p69"/>
          <p:cNvSpPr txBox="1"/>
          <p:nvPr/>
        </p:nvSpPr>
        <p:spPr>
          <a:xfrm>
            <a:off x="3802050" y="151095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Mars</a:t>
            </a:r>
            <a:endParaRPr b="1" sz="2000">
              <a:solidFill>
                <a:schemeClr val="dk2"/>
              </a:solidFill>
              <a:latin typeface="Montserrat"/>
              <a:ea typeface="Montserrat"/>
              <a:cs typeface="Montserrat"/>
              <a:sym typeface="Montserrat"/>
            </a:endParaRPr>
          </a:p>
        </p:txBody>
      </p:sp>
      <p:sp>
        <p:nvSpPr>
          <p:cNvPr id="851" name="Google Shape;851;p69"/>
          <p:cNvSpPr txBox="1"/>
          <p:nvPr/>
        </p:nvSpPr>
        <p:spPr>
          <a:xfrm>
            <a:off x="3802050" y="187695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Mars is a very cold place</a:t>
            </a:r>
            <a:endParaRPr>
              <a:solidFill>
                <a:schemeClr val="lt2"/>
              </a:solidFill>
              <a:latin typeface="Nunito"/>
              <a:ea typeface="Nunito"/>
              <a:cs typeface="Nunito"/>
              <a:sym typeface="Nunito"/>
            </a:endParaRPr>
          </a:p>
        </p:txBody>
      </p:sp>
      <p:sp>
        <p:nvSpPr>
          <p:cNvPr id="853" name="Google Shape;853;p69"/>
          <p:cNvSpPr txBox="1"/>
          <p:nvPr/>
        </p:nvSpPr>
        <p:spPr>
          <a:xfrm>
            <a:off x="5300450" y="354330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Jupiter</a:t>
            </a:r>
            <a:endParaRPr b="1" sz="2000">
              <a:solidFill>
                <a:schemeClr val="dk2"/>
              </a:solidFill>
              <a:latin typeface="Montserrat"/>
              <a:ea typeface="Montserrat"/>
              <a:cs typeface="Montserrat"/>
              <a:sym typeface="Montserrat"/>
            </a:endParaRPr>
          </a:p>
        </p:txBody>
      </p:sp>
      <p:sp>
        <p:nvSpPr>
          <p:cNvPr id="864" name="Google Shape;864;p69"/>
          <p:cNvSpPr txBox="1"/>
          <p:nvPr/>
        </p:nvSpPr>
        <p:spPr>
          <a:xfrm>
            <a:off x="5300450" y="390930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Jupiter is the biggest planet</a:t>
            </a:r>
            <a:endParaRPr>
              <a:solidFill>
                <a:schemeClr val="lt2"/>
              </a:solidFill>
              <a:latin typeface="Nunito"/>
              <a:ea typeface="Nunito"/>
              <a:cs typeface="Nunito"/>
              <a:sym typeface="Nunito"/>
            </a:endParaRPr>
          </a:p>
        </p:txBody>
      </p:sp>
      <p:sp>
        <p:nvSpPr>
          <p:cNvPr id="865" name="Google Shape;865;p69"/>
          <p:cNvSpPr txBox="1"/>
          <p:nvPr/>
        </p:nvSpPr>
        <p:spPr>
          <a:xfrm>
            <a:off x="6798850" y="151095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Neptune</a:t>
            </a:r>
            <a:endParaRPr b="1" sz="2000">
              <a:solidFill>
                <a:schemeClr val="dk2"/>
              </a:solidFill>
              <a:latin typeface="Montserrat"/>
              <a:ea typeface="Montserrat"/>
              <a:cs typeface="Montserrat"/>
              <a:sym typeface="Montserrat"/>
            </a:endParaRPr>
          </a:p>
        </p:txBody>
      </p:sp>
      <p:sp>
        <p:nvSpPr>
          <p:cNvPr id="855" name="Google Shape;855;p69"/>
          <p:cNvSpPr txBox="1"/>
          <p:nvPr/>
        </p:nvSpPr>
        <p:spPr>
          <a:xfrm>
            <a:off x="6798850" y="187695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Neptune is very far from the Sun</a:t>
            </a:r>
            <a:endParaRPr>
              <a:solidFill>
                <a:schemeClr val="lt2"/>
              </a:solidFill>
              <a:latin typeface="Nunito"/>
              <a:ea typeface="Nunito"/>
              <a:cs typeface="Nunito"/>
              <a:sym typeface="Nunito"/>
            </a:endParaRPr>
          </a:p>
        </p:txBody>
      </p:sp>
      <p:sp>
        <p:nvSpPr>
          <p:cNvPr id="866" name="Google Shape;866;p69"/>
          <p:cNvSpPr txBox="1"/>
          <p:nvPr/>
        </p:nvSpPr>
        <p:spPr>
          <a:xfrm>
            <a:off x="14000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1</a:t>
            </a:r>
            <a:endParaRPr b="1" sz="2200">
              <a:solidFill>
                <a:schemeClr val="dk1"/>
              </a:solidFill>
              <a:latin typeface="Montserrat"/>
              <a:ea typeface="Montserrat"/>
              <a:cs typeface="Montserrat"/>
              <a:sym typeface="Montserrat"/>
            </a:endParaRPr>
          </a:p>
        </p:txBody>
      </p:sp>
      <p:sp>
        <p:nvSpPr>
          <p:cNvPr id="867" name="Google Shape;867;p69"/>
          <p:cNvSpPr txBox="1"/>
          <p:nvPr/>
        </p:nvSpPr>
        <p:spPr>
          <a:xfrm>
            <a:off x="28984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2</a:t>
            </a:r>
            <a:endParaRPr b="1" sz="2200">
              <a:solidFill>
                <a:schemeClr val="dk1"/>
              </a:solidFill>
              <a:latin typeface="Montserrat"/>
              <a:ea typeface="Montserrat"/>
              <a:cs typeface="Montserrat"/>
              <a:sym typeface="Montserrat"/>
            </a:endParaRPr>
          </a:p>
        </p:txBody>
      </p:sp>
      <p:sp>
        <p:nvSpPr>
          <p:cNvPr id="868" name="Google Shape;868;p69"/>
          <p:cNvSpPr txBox="1"/>
          <p:nvPr/>
        </p:nvSpPr>
        <p:spPr>
          <a:xfrm>
            <a:off x="43968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3</a:t>
            </a:r>
            <a:endParaRPr b="1" sz="2200">
              <a:solidFill>
                <a:schemeClr val="dk1"/>
              </a:solidFill>
              <a:latin typeface="Montserrat"/>
              <a:ea typeface="Montserrat"/>
              <a:cs typeface="Montserrat"/>
              <a:sym typeface="Montserrat"/>
            </a:endParaRPr>
          </a:p>
        </p:txBody>
      </p:sp>
      <p:sp>
        <p:nvSpPr>
          <p:cNvPr id="869" name="Google Shape;869;p69"/>
          <p:cNvSpPr txBox="1"/>
          <p:nvPr/>
        </p:nvSpPr>
        <p:spPr>
          <a:xfrm>
            <a:off x="5895200" y="2887500"/>
            <a:ext cx="350400" cy="2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Montserrat"/>
                <a:ea typeface="Montserrat"/>
                <a:cs typeface="Montserrat"/>
                <a:sym typeface="Montserrat"/>
              </a:rPr>
              <a:t>4</a:t>
            </a:r>
            <a:endParaRPr b="1" sz="2200">
              <a:solidFill>
                <a:schemeClr val="dk1"/>
              </a:solidFill>
              <a:latin typeface="Montserrat"/>
              <a:ea typeface="Montserrat"/>
              <a:cs typeface="Montserrat"/>
              <a:sym typeface="Montserrat"/>
            </a:endParaRPr>
          </a:p>
        </p:txBody>
      </p:sp>
      <p:sp>
        <p:nvSpPr>
          <p:cNvPr id="870" name="Google Shape;870;p69"/>
          <p:cNvSpPr txBox="1"/>
          <p:nvPr/>
        </p:nvSpPr>
        <p:spPr>
          <a:xfrm>
            <a:off x="73936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5</a:t>
            </a:r>
            <a:endParaRPr b="1" sz="2200">
              <a:solidFill>
                <a:schemeClr val="dk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0"/>
          <p:cNvSpPr txBox="1"/>
          <p:nvPr>
            <p:ph type="title"/>
          </p:nvPr>
        </p:nvSpPr>
        <p:spPr>
          <a:xfrm>
            <a:off x="726850" y="197355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we are</a:t>
            </a:r>
            <a:endParaRPr/>
          </a:p>
        </p:txBody>
      </p:sp>
      <p:sp>
        <p:nvSpPr>
          <p:cNvPr id="876" name="Google Shape;876;p70"/>
          <p:cNvSpPr txBox="1"/>
          <p:nvPr>
            <p:ph idx="2" type="title"/>
          </p:nvPr>
        </p:nvSpPr>
        <p:spPr>
          <a:xfrm>
            <a:off x="4731025" y="197340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we want to be</a:t>
            </a:r>
            <a:endParaRPr/>
          </a:p>
        </p:txBody>
      </p:sp>
      <p:sp>
        <p:nvSpPr>
          <p:cNvPr id="877" name="Google Shape;877;p70"/>
          <p:cNvSpPr txBox="1"/>
          <p:nvPr>
            <p:ph idx="1" type="subTitle"/>
          </p:nvPr>
        </p:nvSpPr>
        <p:spPr>
          <a:xfrm>
            <a:off x="4731036"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878" name="Google Shape;878;p70"/>
          <p:cNvSpPr txBox="1"/>
          <p:nvPr>
            <p:ph idx="3" type="subTitle"/>
          </p:nvPr>
        </p:nvSpPr>
        <p:spPr>
          <a:xfrm>
            <a:off x="726850"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1"/>
          <p:cNvSpPr txBox="1"/>
          <p:nvPr>
            <p:ph idx="13" type="subTitle"/>
          </p:nvPr>
        </p:nvSpPr>
        <p:spPr>
          <a:xfrm>
            <a:off x="6107564" y="23060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planet</a:t>
            </a:r>
            <a:endParaRPr/>
          </a:p>
        </p:txBody>
      </p:sp>
      <p:sp>
        <p:nvSpPr>
          <p:cNvPr id="884" name="Google Shape;884;p71"/>
          <p:cNvSpPr txBox="1"/>
          <p:nvPr>
            <p:ph idx="15" type="subTitle"/>
          </p:nvPr>
        </p:nvSpPr>
        <p:spPr>
          <a:xfrm>
            <a:off x="6107564" y="40764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885" name="Google Shape;885;p71"/>
          <p:cNvSpPr txBox="1"/>
          <p:nvPr>
            <p:ph idx="9" type="title"/>
          </p:nvPr>
        </p:nvSpPr>
        <p:spPr>
          <a:xfrm>
            <a:off x="6107574" y="18485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Jun. 2</a:t>
            </a:r>
            <a:endParaRPr/>
          </a:p>
        </p:txBody>
      </p:sp>
      <p:sp>
        <p:nvSpPr>
          <p:cNvPr id="886" name="Google Shape;886;p71"/>
          <p:cNvSpPr txBox="1"/>
          <p:nvPr>
            <p:ph idx="14" type="title"/>
          </p:nvPr>
        </p:nvSpPr>
        <p:spPr>
          <a:xfrm>
            <a:off x="6107572" y="36189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 27</a:t>
            </a:r>
            <a:endParaRPr/>
          </a:p>
        </p:txBody>
      </p:sp>
      <p:sp>
        <p:nvSpPr>
          <p:cNvPr id="887" name="Google Shape;887;p7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888" name="Google Shape;888;p71"/>
          <p:cNvSpPr txBox="1"/>
          <p:nvPr>
            <p:ph idx="2" type="title"/>
          </p:nvPr>
        </p:nvSpPr>
        <p:spPr>
          <a:xfrm>
            <a:off x="982625" y="18485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Feb. 27</a:t>
            </a:r>
            <a:endParaRPr/>
          </a:p>
        </p:txBody>
      </p:sp>
      <p:sp>
        <p:nvSpPr>
          <p:cNvPr id="889" name="Google Shape;889;p71"/>
          <p:cNvSpPr txBox="1"/>
          <p:nvPr>
            <p:ph idx="1" type="subTitle"/>
          </p:nvPr>
        </p:nvSpPr>
        <p:spPr>
          <a:xfrm>
            <a:off x="982625" y="23060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890" name="Google Shape;890;p71"/>
          <p:cNvSpPr txBox="1"/>
          <p:nvPr>
            <p:ph idx="3" type="title"/>
          </p:nvPr>
        </p:nvSpPr>
        <p:spPr>
          <a:xfrm>
            <a:off x="3545100" y="18485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 20</a:t>
            </a:r>
            <a:endParaRPr/>
          </a:p>
        </p:txBody>
      </p:sp>
      <p:sp>
        <p:nvSpPr>
          <p:cNvPr id="891" name="Google Shape;891;p71"/>
          <p:cNvSpPr txBox="1"/>
          <p:nvPr>
            <p:ph idx="4" type="subTitle"/>
          </p:nvPr>
        </p:nvSpPr>
        <p:spPr>
          <a:xfrm>
            <a:off x="3545095" y="23060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92" name="Google Shape;892;p71"/>
          <p:cNvSpPr txBox="1"/>
          <p:nvPr>
            <p:ph idx="5" type="title"/>
          </p:nvPr>
        </p:nvSpPr>
        <p:spPr>
          <a:xfrm>
            <a:off x="982625" y="36189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Sep. 30</a:t>
            </a:r>
            <a:endParaRPr/>
          </a:p>
        </p:txBody>
      </p:sp>
      <p:sp>
        <p:nvSpPr>
          <p:cNvPr id="893" name="Google Shape;893;p71"/>
          <p:cNvSpPr txBox="1"/>
          <p:nvPr>
            <p:ph idx="6" type="subTitle"/>
          </p:nvPr>
        </p:nvSpPr>
        <p:spPr>
          <a:xfrm>
            <a:off x="982625" y="40764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894" name="Google Shape;894;p71"/>
          <p:cNvSpPr txBox="1"/>
          <p:nvPr>
            <p:ph idx="7" type="title"/>
          </p:nvPr>
        </p:nvSpPr>
        <p:spPr>
          <a:xfrm>
            <a:off x="3545095" y="36189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Nov. 18</a:t>
            </a:r>
            <a:endParaRPr/>
          </a:p>
        </p:txBody>
      </p:sp>
      <p:sp>
        <p:nvSpPr>
          <p:cNvPr id="895" name="Google Shape;895;p71"/>
          <p:cNvSpPr txBox="1"/>
          <p:nvPr>
            <p:ph idx="8" type="subTitle"/>
          </p:nvPr>
        </p:nvSpPr>
        <p:spPr>
          <a:xfrm>
            <a:off x="3545095" y="40764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the only planet with rings</a:t>
            </a:r>
            <a:endParaRPr/>
          </a:p>
        </p:txBody>
      </p:sp>
      <p:sp>
        <p:nvSpPr>
          <p:cNvPr id="896" name="Google Shape;896;p71"/>
          <p:cNvSpPr/>
          <p:nvPr/>
        </p:nvSpPr>
        <p:spPr>
          <a:xfrm>
            <a:off x="1695725" y="1119063"/>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1"/>
          <p:cNvSpPr/>
          <p:nvPr/>
        </p:nvSpPr>
        <p:spPr>
          <a:xfrm>
            <a:off x="1695725" y="2886688"/>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1"/>
          <p:cNvSpPr/>
          <p:nvPr/>
        </p:nvSpPr>
        <p:spPr>
          <a:xfrm>
            <a:off x="4258200" y="1119063"/>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1"/>
          <p:cNvSpPr/>
          <p:nvPr/>
        </p:nvSpPr>
        <p:spPr>
          <a:xfrm>
            <a:off x="4258200" y="2886688"/>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1"/>
          <p:cNvSpPr/>
          <p:nvPr/>
        </p:nvSpPr>
        <p:spPr>
          <a:xfrm>
            <a:off x="6820675" y="1119063"/>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1"/>
          <p:cNvSpPr/>
          <p:nvPr/>
        </p:nvSpPr>
        <p:spPr>
          <a:xfrm>
            <a:off x="6820675" y="2886688"/>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71"/>
          <p:cNvGrpSpPr/>
          <p:nvPr/>
        </p:nvGrpSpPr>
        <p:grpSpPr>
          <a:xfrm>
            <a:off x="1848486" y="1247854"/>
            <a:ext cx="322099" cy="370529"/>
            <a:chOff x="-42971725" y="3217825"/>
            <a:chExt cx="275675" cy="317125"/>
          </a:xfrm>
        </p:grpSpPr>
        <p:sp>
          <p:nvSpPr>
            <p:cNvPr id="903" name="Google Shape;903;p7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71"/>
          <p:cNvGrpSpPr/>
          <p:nvPr/>
        </p:nvGrpSpPr>
        <p:grpSpPr>
          <a:xfrm>
            <a:off x="4383543" y="1247945"/>
            <a:ext cx="376926" cy="370324"/>
            <a:chOff x="-40748275" y="3238700"/>
            <a:chExt cx="322600" cy="316950"/>
          </a:xfrm>
        </p:grpSpPr>
        <p:sp>
          <p:nvSpPr>
            <p:cNvPr id="907" name="Google Shape;907;p7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71"/>
          <p:cNvGrpSpPr/>
          <p:nvPr/>
        </p:nvGrpSpPr>
        <p:grpSpPr>
          <a:xfrm>
            <a:off x="6948574" y="1263766"/>
            <a:ext cx="371814" cy="338690"/>
            <a:chOff x="-40745125" y="3632900"/>
            <a:chExt cx="318225" cy="289875"/>
          </a:xfrm>
        </p:grpSpPr>
        <p:sp>
          <p:nvSpPr>
            <p:cNvPr id="914" name="Google Shape;914;p7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71"/>
          <p:cNvGrpSpPr/>
          <p:nvPr/>
        </p:nvGrpSpPr>
        <p:grpSpPr>
          <a:xfrm>
            <a:off x="4387024" y="3015974"/>
            <a:ext cx="369974" cy="369068"/>
            <a:chOff x="-38537400" y="3588000"/>
            <a:chExt cx="316650" cy="315875"/>
          </a:xfrm>
        </p:grpSpPr>
        <p:sp>
          <p:nvSpPr>
            <p:cNvPr id="922" name="Google Shape;922;p7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71"/>
          <p:cNvGrpSpPr/>
          <p:nvPr/>
        </p:nvGrpSpPr>
        <p:grpSpPr>
          <a:xfrm>
            <a:off x="1823623" y="3015512"/>
            <a:ext cx="371814" cy="369974"/>
            <a:chOff x="-41893475" y="3584850"/>
            <a:chExt cx="318225" cy="316650"/>
          </a:xfrm>
        </p:grpSpPr>
        <p:sp>
          <p:nvSpPr>
            <p:cNvPr id="927" name="Google Shape;927;p7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71"/>
          <p:cNvGrpSpPr/>
          <p:nvPr/>
        </p:nvGrpSpPr>
        <p:grpSpPr>
          <a:xfrm>
            <a:off x="7024489" y="3015509"/>
            <a:ext cx="219981" cy="369974"/>
            <a:chOff x="-38109725" y="3955025"/>
            <a:chExt cx="188275" cy="316650"/>
          </a:xfrm>
        </p:grpSpPr>
        <p:sp>
          <p:nvSpPr>
            <p:cNvPr id="932" name="Google Shape;932;p7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7" name="Shape 937"/>
        <p:cNvGrpSpPr/>
        <p:nvPr/>
      </p:nvGrpSpPr>
      <p:grpSpPr>
        <a:xfrm>
          <a:off x="0" y="0"/>
          <a:ext cx="0" cy="0"/>
          <a:chOff x="0" y="0"/>
          <a:chExt cx="0" cy="0"/>
        </a:xfrm>
      </p:grpSpPr>
      <p:sp>
        <p:nvSpPr>
          <p:cNvPr id="938" name="Google Shape;938;p72"/>
          <p:cNvSpPr/>
          <p:nvPr/>
        </p:nvSpPr>
        <p:spPr>
          <a:xfrm>
            <a:off x="-48075" y="-44225"/>
            <a:ext cx="9267900" cy="5214000"/>
          </a:xfrm>
          <a:prstGeom prst="rect">
            <a:avLst/>
          </a:prstGeom>
          <a:solidFill>
            <a:srgbClr val="FFFFFF">
              <a:alpha val="38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2"/>
          <p:cNvSpPr txBox="1"/>
          <p:nvPr>
            <p:ph type="title"/>
          </p:nvPr>
        </p:nvSpPr>
        <p:spPr>
          <a:xfrm>
            <a:off x="1310400" y="539400"/>
            <a:ext cx="6523200" cy="90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a:t>
            </a:r>
            <a:r>
              <a:rPr lang="en"/>
              <a:t>picture is worth a </a:t>
            </a:r>
            <a:r>
              <a:rPr lang="en">
                <a:solidFill>
                  <a:schemeClr val="dk2"/>
                </a:solidFill>
              </a:rPr>
              <a:t>thousand words</a:t>
            </a:r>
            <a:endParaRPr>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a:t>
            </a:r>
            <a:r>
              <a:rPr lang="en"/>
              <a:t>is a map</a:t>
            </a:r>
            <a:endParaRPr/>
          </a:p>
        </p:txBody>
      </p:sp>
      <p:grpSp>
        <p:nvGrpSpPr>
          <p:cNvPr id="945" name="Google Shape;945;p73"/>
          <p:cNvGrpSpPr/>
          <p:nvPr/>
        </p:nvGrpSpPr>
        <p:grpSpPr>
          <a:xfrm>
            <a:off x="2434021" y="1709156"/>
            <a:ext cx="4275956" cy="2277958"/>
            <a:chOff x="233350" y="949250"/>
            <a:chExt cx="7137300" cy="3802300"/>
          </a:xfrm>
        </p:grpSpPr>
        <p:sp>
          <p:nvSpPr>
            <p:cNvPr id="946" name="Google Shape;946;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73"/>
          <p:cNvSpPr txBox="1"/>
          <p:nvPr/>
        </p:nvSpPr>
        <p:spPr>
          <a:xfrm>
            <a:off x="720228" y="1578275"/>
            <a:ext cx="1590600" cy="36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Venus</a:t>
            </a:r>
            <a:endParaRPr b="1" sz="2000">
              <a:solidFill>
                <a:schemeClr val="dk2"/>
              </a:solidFill>
              <a:latin typeface="Montserrat"/>
              <a:ea typeface="Montserrat"/>
              <a:cs typeface="Montserrat"/>
              <a:sym typeface="Montserrat"/>
            </a:endParaRPr>
          </a:p>
        </p:txBody>
      </p:sp>
      <p:sp>
        <p:nvSpPr>
          <p:cNvPr id="998" name="Google Shape;998;p73"/>
          <p:cNvSpPr txBox="1"/>
          <p:nvPr/>
        </p:nvSpPr>
        <p:spPr>
          <a:xfrm>
            <a:off x="720228" y="1944275"/>
            <a:ext cx="15906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Nunito"/>
                <a:ea typeface="Nunito"/>
                <a:cs typeface="Nunito"/>
                <a:sym typeface="Nunito"/>
              </a:rPr>
              <a:t>Venus has high temperatures</a:t>
            </a:r>
            <a:endParaRPr>
              <a:solidFill>
                <a:schemeClr val="lt2"/>
              </a:solidFill>
              <a:latin typeface="Nunito"/>
              <a:ea typeface="Nunito"/>
              <a:cs typeface="Nunito"/>
              <a:sym typeface="Nunito"/>
            </a:endParaRPr>
          </a:p>
        </p:txBody>
      </p:sp>
      <p:sp>
        <p:nvSpPr>
          <p:cNvPr id="999" name="Google Shape;999;p73"/>
          <p:cNvSpPr txBox="1"/>
          <p:nvPr/>
        </p:nvSpPr>
        <p:spPr>
          <a:xfrm>
            <a:off x="713100" y="3133500"/>
            <a:ext cx="1590600" cy="36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Mercury</a:t>
            </a:r>
            <a:endParaRPr b="1" sz="2000">
              <a:solidFill>
                <a:schemeClr val="dk2"/>
              </a:solidFill>
              <a:latin typeface="Montserrat"/>
              <a:ea typeface="Montserrat"/>
              <a:cs typeface="Montserrat"/>
              <a:sym typeface="Montserrat"/>
            </a:endParaRPr>
          </a:p>
        </p:txBody>
      </p:sp>
      <p:sp>
        <p:nvSpPr>
          <p:cNvPr id="1000" name="Google Shape;1000;p73"/>
          <p:cNvSpPr txBox="1"/>
          <p:nvPr/>
        </p:nvSpPr>
        <p:spPr>
          <a:xfrm>
            <a:off x="713100" y="3499500"/>
            <a:ext cx="15906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Nunito"/>
                <a:ea typeface="Nunito"/>
                <a:cs typeface="Nunito"/>
                <a:sym typeface="Nunito"/>
              </a:rPr>
              <a:t>Mercury is the smallest planet</a:t>
            </a:r>
            <a:endParaRPr>
              <a:solidFill>
                <a:schemeClr val="lt2"/>
              </a:solidFill>
              <a:latin typeface="Nunito"/>
              <a:ea typeface="Nunito"/>
              <a:cs typeface="Nunito"/>
              <a:sym typeface="Nunito"/>
            </a:endParaRPr>
          </a:p>
        </p:txBody>
      </p:sp>
      <p:sp>
        <p:nvSpPr>
          <p:cNvPr id="1001" name="Google Shape;1001;p73"/>
          <p:cNvSpPr txBox="1"/>
          <p:nvPr/>
        </p:nvSpPr>
        <p:spPr>
          <a:xfrm>
            <a:off x="6847396" y="1578275"/>
            <a:ext cx="1583400" cy="36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Montserrat"/>
                <a:ea typeface="Montserrat"/>
                <a:cs typeface="Montserrat"/>
                <a:sym typeface="Montserrat"/>
              </a:rPr>
              <a:t>Jupiter</a:t>
            </a:r>
            <a:endParaRPr b="1" sz="2000">
              <a:solidFill>
                <a:schemeClr val="dk2"/>
              </a:solidFill>
              <a:latin typeface="Montserrat"/>
              <a:ea typeface="Montserrat"/>
              <a:cs typeface="Montserrat"/>
              <a:sym typeface="Montserrat"/>
            </a:endParaRPr>
          </a:p>
        </p:txBody>
      </p:sp>
      <p:sp>
        <p:nvSpPr>
          <p:cNvPr id="1002" name="Google Shape;1002;p73"/>
          <p:cNvSpPr txBox="1"/>
          <p:nvPr/>
        </p:nvSpPr>
        <p:spPr>
          <a:xfrm>
            <a:off x="6847396" y="1944275"/>
            <a:ext cx="1583400" cy="618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Nunito"/>
                <a:ea typeface="Nunito"/>
                <a:cs typeface="Nunito"/>
                <a:sym typeface="Nunito"/>
              </a:rPr>
              <a:t>Jupiter is the biggest planet</a:t>
            </a:r>
            <a:endParaRPr>
              <a:solidFill>
                <a:schemeClr val="lt2"/>
              </a:solidFill>
              <a:latin typeface="Nunito"/>
              <a:ea typeface="Nunito"/>
              <a:cs typeface="Nunito"/>
              <a:sym typeface="Nunito"/>
            </a:endParaRPr>
          </a:p>
        </p:txBody>
      </p:sp>
      <p:sp>
        <p:nvSpPr>
          <p:cNvPr id="1003" name="Google Shape;1003;p73"/>
          <p:cNvSpPr txBox="1"/>
          <p:nvPr/>
        </p:nvSpPr>
        <p:spPr>
          <a:xfrm>
            <a:off x="6840301" y="3133500"/>
            <a:ext cx="1583400" cy="36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Montserrat"/>
                <a:ea typeface="Montserrat"/>
                <a:cs typeface="Montserrat"/>
                <a:sym typeface="Montserrat"/>
              </a:rPr>
              <a:t>Mars</a:t>
            </a:r>
            <a:endParaRPr b="1" sz="2000">
              <a:solidFill>
                <a:schemeClr val="dk2"/>
              </a:solidFill>
              <a:latin typeface="Montserrat"/>
              <a:ea typeface="Montserrat"/>
              <a:cs typeface="Montserrat"/>
              <a:sym typeface="Montserrat"/>
            </a:endParaRPr>
          </a:p>
        </p:txBody>
      </p:sp>
      <p:sp>
        <p:nvSpPr>
          <p:cNvPr id="1004" name="Google Shape;1004;p73"/>
          <p:cNvSpPr txBox="1"/>
          <p:nvPr/>
        </p:nvSpPr>
        <p:spPr>
          <a:xfrm>
            <a:off x="6840301" y="3499500"/>
            <a:ext cx="1583400" cy="618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Nunito"/>
                <a:ea typeface="Nunito"/>
                <a:cs typeface="Nunito"/>
                <a:sym typeface="Nunito"/>
              </a:rPr>
              <a:t>Mars is a very cold place</a:t>
            </a:r>
            <a:endParaRPr>
              <a:solidFill>
                <a:schemeClr val="lt2"/>
              </a:solidFill>
              <a:latin typeface="Nunito"/>
              <a:ea typeface="Nunito"/>
              <a:cs typeface="Nunito"/>
              <a:sym typeface="Nunito"/>
            </a:endParaRPr>
          </a:p>
        </p:txBody>
      </p:sp>
      <p:sp>
        <p:nvSpPr>
          <p:cNvPr id="1005" name="Google Shape;1005;p73"/>
          <p:cNvSpPr/>
          <p:nvPr/>
        </p:nvSpPr>
        <p:spPr>
          <a:xfrm>
            <a:off x="3032225" y="2163400"/>
            <a:ext cx="182400" cy="18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3"/>
          <p:cNvSpPr/>
          <p:nvPr/>
        </p:nvSpPr>
        <p:spPr>
          <a:xfrm>
            <a:off x="3466625" y="3133500"/>
            <a:ext cx="182400" cy="18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3"/>
          <p:cNvSpPr/>
          <p:nvPr/>
        </p:nvSpPr>
        <p:spPr>
          <a:xfrm>
            <a:off x="4622175" y="2951100"/>
            <a:ext cx="182400" cy="18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3"/>
          <p:cNvSpPr/>
          <p:nvPr/>
        </p:nvSpPr>
        <p:spPr>
          <a:xfrm>
            <a:off x="5569225" y="2021450"/>
            <a:ext cx="182400" cy="18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9" name="Google Shape;1009;p73"/>
          <p:cNvCxnSpPr>
            <a:stCxn id="997" idx="3"/>
            <a:endCxn id="1005" idx="2"/>
          </p:cNvCxnSpPr>
          <p:nvPr/>
        </p:nvCxnSpPr>
        <p:spPr>
          <a:xfrm>
            <a:off x="2310828" y="1761275"/>
            <a:ext cx="721500" cy="493200"/>
          </a:xfrm>
          <a:prstGeom prst="bentConnector3">
            <a:avLst>
              <a:gd fmla="val 49993" name="adj1"/>
            </a:avLst>
          </a:prstGeom>
          <a:noFill/>
          <a:ln cap="flat" cmpd="sng" w="19050">
            <a:solidFill>
              <a:schemeClr val="dk1"/>
            </a:solidFill>
            <a:prstDash val="solid"/>
            <a:round/>
            <a:headEnd len="med" w="med" type="none"/>
            <a:tailEnd len="med" w="med" type="none"/>
          </a:ln>
        </p:spPr>
      </p:cxnSp>
      <p:cxnSp>
        <p:nvCxnSpPr>
          <p:cNvPr id="1010" name="Google Shape;1010;p73"/>
          <p:cNvCxnSpPr>
            <a:stCxn id="999" idx="3"/>
            <a:endCxn id="1006" idx="2"/>
          </p:cNvCxnSpPr>
          <p:nvPr/>
        </p:nvCxnSpPr>
        <p:spPr>
          <a:xfrm flipH="1" rot="10800000">
            <a:off x="2303700" y="3224700"/>
            <a:ext cx="1162800" cy="91800"/>
          </a:xfrm>
          <a:prstGeom prst="bentConnector3">
            <a:avLst>
              <a:gd fmla="val 50005" name="adj1"/>
            </a:avLst>
          </a:prstGeom>
          <a:noFill/>
          <a:ln cap="flat" cmpd="sng" w="19050">
            <a:solidFill>
              <a:schemeClr val="dk1"/>
            </a:solidFill>
            <a:prstDash val="solid"/>
            <a:round/>
            <a:headEnd len="med" w="med" type="none"/>
            <a:tailEnd len="med" w="med" type="none"/>
          </a:ln>
        </p:spPr>
      </p:cxnSp>
      <p:cxnSp>
        <p:nvCxnSpPr>
          <p:cNvPr id="1011" name="Google Shape;1011;p73"/>
          <p:cNvCxnSpPr>
            <a:stCxn id="1001" idx="1"/>
            <a:endCxn id="1008" idx="6"/>
          </p:cNvCxnSpPr>
          <p:nvPr/>
        </p:nvCxnSpPr>
        <p:spPr>
          <a:xfrm flipH="1">
            <a:off x="5751496" y="1761275"/>
            <a:ext cx="1095900" cy="351300"/>
          </a:xfrm>
          <a:prstGeom prst="bentConnector3">
            <a:avLst>
              <a:gd fmla="val 49994" name="adj1"/>
            </a:avLst>
          </a:prstGeom>
          <a:noFill/>
          <a:ln cap="flat" cmpd="sng" w="19050">
            <a:solidFill>
              <a:schemeClr val="dk1"/>
            </a:solidFill>
            <a:prstDash val="solid"/>
            <a:round/>
            <a:headEnd len="med" w="med" type="none"/>
            <a:tailEnd len="med" w="med" type="none"/>
          </a:ln>
        </p:spPr>
      </p:cxnSp>
      <p:cxnSp>
        <p:nvCxnSpPr>
          <p:cNvPr id="1012" name="Google Shape;1012;p73"/>
          <p:cNvCxnSpPr>
            <a:stCxn id="1003" idx="1"/>
            <a:endCxn id="1007" idx="6"/>
          </p:cNvCxnSpPr>
          <p:nvPr/>
        </p:nvCxnSpPr>
        <p:spPr>
          <a:xfrm rot="10800000">
            <a:off x="4804501" y="3042300"/>
            <a:ext cx="2035800" cy="274200"/>
          </a:xfrm>
          <a:prstGeom prst="bentConnector3">
            <a:avLst>
              <a:gd fmla="val 49998"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74"/>
          <p:cNvSpPr/>
          <p:nvPr/>
        </p:nvSpPr>
        <p:spPr>
          <a:xfrm>
            <a:off x="935647" y="1533684"/>
            <a:ext cx="1813500" cy="1813500"/>
          </a:xfrm>
          <a:prstGeom prst="donut">
            <a:avLst>
              <a:gd fmla="val 1379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4"/>
          <p:cNvSpPr/>
          <p:nvPr/>
        </p:nvSpPr>
        <p:spPr>
          <a:xfrm flipH="1" rot="5400000">
            <a:off x="935178" y="1533216"/>
            <a:ext cx="1813500" cy="1813500"/>
          </a:xfrm>
          <a:prstGeom prst="blockArc">
            <a:avLst>
              <a:gd fmla="val 16097695" name="adj1"/>
              <a:gd fmla="val 21578795" name="adj2"/>
              <a:gd fmla="val 13825" name="adj3"/>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4"/>
          <p:cNvSpPr/>
          <p:nvPr/>
        </p:nvSpPr>
        <p:spPr>
          <a:xfrm>
            <a:off x="3665484" y="1533684"/>
            <a:ext cx="1813500" cy="1813500"/>
          </a:xfrm>
          <a:prstGeom prst="donut">
            <a:avLst>
              <a:gd fmla="val 1379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4"/>
          <p:cNvSpPr/>
          <p:nvPr/>
        </p:nvSpPr>
        <p:spPr>
          <a:xfrm flipH="1" rot="5400000">
            <a:off x="3665016" y="1533216"/>
            <a:ext cx="1813500" cy="1813500"/>
          </a:xfrm>
          <a:prstGeom prst="blockArc">
            <a:avLst>
              <a:gd fmla="val 10819857" name="adj1"/>
              <a:gd fmla="val 21592640" name="adj2"/>
              <a:gd fmla="val 13706"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4"/>
          <p:cNvSpPr/>
          <p:nvPr/>
        </p:nvSpPr>
        <p:spPr>
          <a:xfrm>
            <a:off x="6395309" y="1533684"/>
            <a:ext cx="1813500" cy="1813500"/>
          </a:xfrm>
          <a:prstGeom prst="donut">
            <a:avLst>
              <a:gd fmla="val 13796"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4"/>
          <p:cNvSpPr/>
          <p:nvPr/>
        </p:nvSpPr>
        <p:spPr>
          <a:xfrm flipH="1" rot="5400000">
            <a:off x="6394841" y="1533216"/>
            <a:ext cx="1813500" cy="1813500"/>
          </a:xfrm>
          <a:prstGeom prst="blockArc">
            <a:avLst>
              <a:gd fmla="val 5403715" name="adj1"/>
              <a:gd fmla="val 21382395" name="adj2"/>
              <a:gd fmla="val 13696"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4"/>
          <p:cNvSpPr txBox="1"/>
          <p:nvPr>
            <p:ph idx="1" type="subTitle"/>
          </p:nvPr>
        </p:nvSpPr>
        <p:spPr>
          <a:xfrm>
            <a:off x="720000" y="3891553"/>
            <a:ext cx="2258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024" name="Google Shape;1024;p74"/>
          <p:cNvSpPr txBox="1"/>
          <p:nvPr>
            <p:ph idx="3" type="subTitle"/>
          </p:nvPr>
        </p:nvSpPr>
        <p:spPr>
          <a:xfrm>
            <a:off x="3446400" y="3891527"/>
            <a:ext cx="2258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a:t>
            </a:r>
            <a:r>
              <a:rPr lang="en"/>
              <a:t> the farthest planet from the Sun</a:t>
            </a:r>
            <a:endParaRPr/>
          </a:p>
        </p:txBody>
      </p:sp>
      <p:sp>
        <p:nvSpPr>
          <p:cNvPr id="1025" name="Google Shape;1025;p74"/>
          <p:cNvSpPr txBox="1"/>
          <p:nvPr>
            <p:ph idx="5" type="subTitle"/>
          </p:nvPr>
        </p:nvSpPr>
        <p:spPr>
          <a:xfrm>
            <a:off x="6172800" y="3891525"/>
            <a:ext cx="2258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26" name="Google Shape;1026;p7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Stats </a:t>
            </a:r>
            <a:r>
              <a:rPr lang="en"/>
              <a:t>of the week</a:t>
            </a:r>
            <a:endParaRPr/>
          </a:p>
        </p:txBody>
      </p:sp>
      <p:sp>
        <p:nvSpPr>
          <p:cNvPr id="1027" name="Google Shape;1027;p74"/>
          <p:cNvSpPr txBox="1"/>
          <p:nvPr>
            <p:ph type="title"/>
          </p:nvPr>
        </p:nvSpPr>
        <p:spPr>
          <a:xfrm>
            <a:off x="1197750" y="2023300"/>
            <a:ext cx="1302600" cy="8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028" name="Google Shape;1028;p74"/>
          <p:cNvSpPr txBox="1"/>
          <p:nvPr>
            <p:ph idx="2" type="title"/>
          </p:nvPr>
        </p:nvSpPr>
        <p:spPr>
          <a:xfrm>
            <a:off x="3920925" y="2023300"/>
            <a:ext cx="1302600" cy="8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029" name="Google Shape;1029;p74"/>
          <p:cNvSpPr txBox="1"/>
          <p:nvPr>
            <p:ph idx="4" type="title"/>
          </p:nvPr>
        </p:nvSpPr>
        <p:spPr>
          <a:xfrm>
            <a:off x="6644100" y="2023300"/>
            <a:ext cx="1302600" cy="8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1030" name="Google Shape;1030;p74"/>
          <p:cNvSpPr txBox="1"/>
          <p:nvPr>
            <p:ph idx="7" type="title"/>
          </p:nvPr>
        </p:nvSpPr>
        <p:spPr>
          <a:xfrm>
            <a:off x="720000" y="3434050"/>
            <a:ext cx="22581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31" name="Google Shape;1031;p74"/>
          <p:cNvSpPr txBox="1"/>
          <p:nvPr>
            <p:ph idx="8" type="title"/>
          </p:nvPr>
        </p:nvSpPr>
        <p:spPr>
          <a:xfrm>
            <a:off x="3446400" y="3434050"/>
            <a:ext cx="22581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032" name="Google Shape;1032;p74"/>
          <p:cNvSpPr txBox="1"/>
          <p:nvPr>
            <p:ph idx="9" type="title"/>
          </p:nvPr>
        </p:nvSpPr>
        <p:spPr>
          <a:xfrm>
            <a:off x="6172800" y="3434050"/>
            <a:ext cx="22581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75"/>
          <p:cNvSpPr/>
          <p:nvPr/>
        </p:nvSpPr>
        <p:spPr>
          <a:xfrm>
            <a:off x="2116900" y="1458734"/>
            <a:ext cx="538500" cy="5385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5"/>
          <p:cNvSpPr txBox="1"/>
          <p:nvPr>
            <p:ph type="title"/>
          </p:nvPr>
        </p:nvSpPr>
        <p:spPr>
          <a:xfrm>
            <a:off x="720000" y="539400"/>
            <a:ext cx="34347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039" name="Google Shape;1039;p75"/>
          <p:cNvSpPr txBox="1"/>
          <p:nvPr/>
        </p:nvSpPr>
        <p:spPr>
          <a:xfrm>
            <a:off x="720000" y="4276521"/>
            <a:ext cx="3000000" cy="3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Nunito"/>
                <a:ea typeface="Nunito"/>
                <a:cs typeface="Nunito"/>
                <a:sym typeface="Nunito"/>
              </a:rPr>
              <a:t>Please keep this slide for attribution</a:t>
            </a:r>
            <a:endParaRPr b="1" sz="1200">
              <a:solidFill>
                <a:schemeClr val="dk2"/>
              </a:solidFill>
              <a:latin typeface="Nunito"/>
              <a:ea typeface="Nunito"/>
              <a:cs typeface="Nunito"/>
              <a:sym typeface="Nunito"/>
            </a:endParaRPr>
          </a:p>
        </p:txBody>
      </p:sp>
      <p:sp>
        <p:nvSpPr>
          <p:cNvPr id="1040" name="Google Shape;1040;p75"/>
          <p:cNvSpPr txBox="1"/>
          <p:nvPr>
            <p:ph idx="1" type="subTitle"/>
          </p:nvPr>
        </p:nvSpPr>
        <p:spPr>
          <a:xfrm>
            <a:off x="720000" y="2182700"/>
            <a:ext cx="3434700" cy="12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Clr>
                <a:schemeClr val="lt2"/>
              </a:buClr>
              <a:buSzPts val="1100"/>
              <a:buFont typeface="Arial"/>
              <a:buNone/>
            </a:pPr>
            <a:r>
              <a:rPr lang="en"/>
              <a:t>yourcompany.com</a:t>
            </a:r>
            <a:endParaRPr/>
          </a:p>
        </p:txBody>
      </p:sp>
      <p:sp>
        <p:nvSpPr>
          <p:cNvPr id="1041" name="Google Shape;1041;p75"/>
          <p:cNvSpPr/>
          <p:nvPr/>
        </p:nvSpPr>
        <p:spPr>
          <a:xfrm>
            <a:off x="831050" y="1458734"/>
            <a:ext cx="538500" cy="5385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5"/>
          <p:cNvSpPr/>
          <p:nvPr/>
        </p:nvSpPr>
        <p:spPr>
          <a:xfrm>
            <a:off x="1473975" y="1458734"/>
            <a:ext cx="538500" cy="5385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5"/>
          <p:cNvSpPr/>
          <p:nvPr/>
        </p:nvSpPr>
        <p:spPr>
          <a:xfrm>
            <a:off x="2759825" y="1458734"/>
            <a:ext cx="538500" cy="5385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4" name="Google Shape;1044;p75"/>
          <p:cNvPicPr preferRelativeResize="0"/>
          <p:nvPr/>
        </p:nvPicPr>
        <p:blipFill rotWithShape="1">
          <a:blip r:embed="rId3">
            <a:alphaModFix/>
          </a:blip>
          <a:srcRect b="0" l="25135" r="25130" t="0"/>
          <a:stretch/>
        </p:blipFill>
        <p:spPr>
          <a:xfrm>
            <a:off x="5397875" y="539400"/>
            <a:ext cx="3033000" cy="4064700"/>
          </a:xfrm>
          <a:prstGeom prst="roundRect">
            <a:avLst>
              <a:gd fmla="val 24798" name="adj"/>
            </a:avLst>
          </a:prstGeom>
          <a:noFill/>
          <a:ln>
            <a:noFill/>
          </a:ln>
        </p:spPr>
      </p:pic>
      <p:grpSp>
        <p:nvGrpSpPr>
          <p:cNvPr id="1045" name="Google Shape;1045;p75"/>
          <p:cNvGrpSpPr/>
          <p:nvPr/>
        </p:nvGrpSpPr>
        <p:grpSpPr>
          <a:xfrm>
            <a:off x="4459950" y="3666450"/>
            <a:ext cx="1875300" cy="1875300"/>
            <a:chOff x="-206400" y="3666450"/>
            <a:chExt cx="1875300" cy="1875300"/>
          </a:xfrm>
        </p:grpSpPr>
        <p:sp>
          <p:nvSpPr>
            <p:cNvPr id="1046" name="Google Shape;1046;p75"/>
            <p:cNvSpPr/>
            <p:nvPr/>
          </p:nvSpPr>
          <p:spPr>
            <a:xfrm flipH="1">
              <a:off x="-206400" y="3666450"/>
              <a:ext cx="1875300" cy="1875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5"/>
            <p:cNvSpPr/>
            <p:nvPr/>
          </p:nvSpPr>
          <p:spPr>
            <a:xfrm flipH="1">
              <a:off x="39002" y="3911848"/>
              <a:ext cx="1384500" cy="13845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75"/>
          <p:cNvGrpSpPr/>
          <p:nvPr/>
        </p:nvGrpSpPr>
        <p:grpSpPr>
          <a:xfrm flipH="1">
            <a:off x="7737200" y="308450"/>
            <a:ext cx="1048300" cy="1048300"/>
            <a:chOff x="7750375" y="3805150"/>
            <a:chExt cx="1048300" cy="1048300"/>
          </a:xfrm>
        </p:grpSpPr>
        <p:sp>
          <p:nvSpPr>
            <p:cNvPr id="1049" name="Google Shape;1049;p75"/>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5"/>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75"/>
          <p:cNvSpPr/>
          <p:nvPr/>
        </p:nvSpPr>
        <p:spPr>
          <a:xfrm>
            <a:off x="8672275" y="3888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5"/>
          <p:cNvSpPr/>
          <p:nvPr/>
        </p:nvSpPr>
        <p:spPr>
          <a:xfrm>
            <a:off x="4561650" y="188147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3" name="Google Shape;1053;p75"/>
          <p:cNvGrpSpPr/>
          <p:nvPr/>
        </p:nvGrpSpPr>
        <p:grpSpPr>
          <a:xfrm>
            <a:off x="949120" y="1621640"/>
            <a:ext cx="302449" cy="212619"/>
            <a:chOff x="3386036" y="1746339"/>
            <a:chExt cx="397907" cy="279762"/>
          </a:xfrm>
        </p:grpSpPr>
        <p:sp>
          <p:nvSpPr>
            <p:cNvPr id="1054" name="Google Shape;1054;p7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75"/>
          <p:cNvGrpSpPr/>
          <p:nvPr/>
        </p:nvGrpSpPr>
        <p:grpSpPr>
          <a:xfrm>
            <a:off x="2261215" y="1603059"/>
            <a:ext cx="249860" cy="249839"/>
            <a:chOff x="935197" y="1793977"/>
            <a:chExt cx="256451" cy="256430"/>
          </a:xfrm>
        </p:grpSpPr>
        <p:sp>
          <p:nvSpPr>
            <p:cNvPr id="1057" name="Google Shape;1057;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75"/>
          <p:cNvSpPr/>
          <p:nvPr/>
        </p:nvSpPr>
        <p:spPr>
          <a:xfrm>
            <a:off x="2867700" y="1596350"/>
            <a:ext cx="322732" cy="263260"/>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5"/>
          <p:cNvSpPr/>
          <p:nvPr/>
        </p:nvSpPr>
        <p:spPr>
          <a:xfrm>
            <a:off x="1633553" y="1602641"/>
            <a:ext cx="219341" cy="250666"/>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76"/>
          <p:cNvSpPr txBox="1"/>
          <p:nvPr>
            <p:ph idx="1" type="body"/>
          </p:nvPr>
        </p:nvSpPr>
        <p:spPr>
          <a:xfrm>
            <a:off x="713100" y="1726625"/>
            <a:ext cx="7704000" cy="28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Photos</a:t>
            </a:r>
            <a:endParaRPr b="1" sz="2000">
              <a:solidFill>
                <a:schemeClr val="dk2"/>
              </a:solidFill>
              <a:latin typeface="Montserrat"/>
              <a:ea typeface="Montserrat"/>
              <a:cs typeface="Montserrat"/>
              <a:sym typeface="Montserrat"/>
            </a:endParaRPr>
          </a:p>
          <a:p>
            <a:pPr indent="0" lvl="0" marL="0" rtl="0" algn="l">
              <a:spcBef>
                <a:spcPts val="0"/>
              </a:spcBef>
              <a:spcAft>
                <a:spcPts val="0"/>
              </a:spcAft>
              <a:buClr>
                <a:schemeClr val="lt2"/>
              </a:buClr>
              <a:buSzPts val="1100"/>
              <a:buFont typeface="Arial"/>
              <a:buNone/>
            </a:pPr>
            <a:r>
              <a:t/>
            </a:r>
            <a:endParaRPr b="1" sz="1400">
              <a:solidFill>
                <a:schemeClr val="dk2"/>
              </a:solidFill>
              <a:latin typeface="Montserrat"/>
              <a:ea typeface="Montserrat"/>
              <a:cs typeface="Montserrat"/>
              <a:sym typeface="Montserrat"/>
            </a:endParaRPr>
          </a:p>
          <a:p>
            <a:pPr indent="-317500" lvl="0" marL="457200" marR="50800" rtl="0" algn="l">
              <a:lnSpc>
                <a:spcPct val="100000"/>
              </a:lnSpc>
              <a:spcBef>
                <a:spcPts val="0"/>
              </a:spcBef>
              <a:spcAft>
                <a:spcPts val="0"/>
              </a:spcAft>
              <a:buSzPts val="1400"/>
              <a:buChar char="●"/>
            </a:pPr>
            <a:r>
              <a:rPr lang="en" sz="1400">
                <a:uFill>
                  <a:noFill/>
                </a:uFill>
                <a:hlinkClick r:id="rId3"/>
              </a:rPr>
              <a:t>Businesswomen shaking hands at work</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4"/>
              </a:rPr>
              <a:t>Young businessman holding diary in hand shaking hands with his colleague</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5"/>
              </a:rPr>
              <a:t>Medium shot man and woman shaking hands</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6"/>
              </a:rPr>
              <a:t>Men handshaking in agreement after a meeting</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7"/>
              </a:rPr>
              <a:t>Medium shot colleagues back to the office</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8"/>
              </a:rPr>
              <a:t>Low angle business people hand shake</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9"/>
              </a:rPr>
              <a:t>Medium shot men shaking hands</a:t>
            </a:r>
            <a:endParaRPr sz="1400"/>
          </a:p>
        </p:txBody>
      </p:sp>
      <p:sp>
        <p:nvSpPr>
          <p:cNvPr id="1066" name="Google Shape;1066;p7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067" name="Google Shape;1067;p76"/>
          <p:cNvSpPr txBox="1"/>
          <p:nvPr>
            <p:ph idx="4294967295" type="body"/>
          </p:nvPr>
        </p:nvSpPr>
        <p:spPr>
          <a:xfrm>
            <a:off x="720000" y="1315575"/>
            <a:ext cx="7704000" cy="6165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400"/>
              <a:t>Here’s an assortment of alternative resources within the same style of this template</a:t>
            </a:r>
            <a:endParaRPr sz="1400">
              <a:solidFill>
                <a:schemeClr val="accen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77"/>
          <p:cNvSpPr txBox="1"/>
          <p:nvPr>
            <p:ph idx="1" type="body"/>
          </p:nvPr>
        </p:nvSpPr>
        <p:spPr>
          <a:xfrm>
            <a:off x="713100" y="1726625"/>
            <a:ext cx="7704000" cy="28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b="1" lang="en" sz="2000">
                <a:solidFill>
                  <a:schemeClr val="dk2"/>
                </a:solidFill>
                <a:latin typeface="Montserrat"/>
                <a:ea typeface="Montserrat"/>
                <a:cs typeface="Montserrat"/>
                <a:sym typeface="Montserrat"/>
              </a:rPr>
              <a:t>Photos</a:t>
            </a:r>
            <a:endParaRPr b="1" sz="2000">
              <a:solidFill>
                <a:schemeClr val="dk2"/>
              </a:solidFill>
              <a:latin typeface="Montserrat"/>
              <a:ea typeface="Montserrat"/>
              <a:cs typeface="Montserrat"/>
              <a:sym typeface="Montserrat"/>
            </a:endParaRPr>
          </a:p>
          <a:p>
            <a:pPr indent="0" lvl="0" marL="0" rtl="0" algn="l">
              <a:spcBef>
                <a:spcPts val="0"/>
              </a:spcBef>
              <a:spcAft>
                <a:spcPts val="0"/>
              </a:spcAft>
              <a:buClr>
                <a:schemeClr val="lt2"/>
              </a:buClr>
              <a:buSzPts val="1100"/>
              <a:buFont typeface="Arial"/>
              <a:buNone/>
            </a:pPr>
            <a:r>
              <a:t/>
            </a:r>
            <a:endParaRPr b="1" sz="1400">
              <a:solidFill>
                <a:schemeClr val="dk2"/>
              </a:solidFill>
              <a:latin typeface="Montserrat"/>
              <a:ea typeface="Montserrat"/>
              <a:cs typeface="Montserrat"/>
              <a:sym typeface="Montserrat"/>
            </a:endParaRPr>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3"/>
              </a:rPr>
              <a:t>Medium shot people hugging at work</a:t>
            </a:r>
            <a:endParaRPr b="1" sz="1400"/>
          </a:p>
          <a:p>
            <a:pPr indent="-317500" lvl="0" marL="457200" marR="50800" rtl="0" algn="l">
              <a:lnSpc>
                <a:spcPct val="100000"/>
              </a:lnSpc>
              <a:spcBef>
                <a:spcPts val="0"/>
              </a:spcBef>
              <a:spcAft>
                <a:spcPts val="0"/>
              </a:spcAft>
              <a:buSzPts val="1400"/>
              <a:buChar char="●"/>
            </a:pPr>
            <a:r>
              <a:rPr lang="en" sz="1400">
                <a:uFill>
                  <a:noFill/>
                </a:uFill>
                <a:hlinkClick r:id="rId4"/>
              </a:rPr>
              <a:t>Close up on employees taking a break</a:t>
            </a:r>
            <a:endParaRPr sz="1400"/>
          </a:p>
          <a:p>
            <a:pPr indent="-317500" lvl="0" marL="457200" marR="50800" rtl="0" algn="l">
              <a:lnSpc>
                <a:spcPct val="100000"/>
              </a:lnSpc>
              <a:spcBef>
                <a:spcPts val="0"/>
              </a:spcBef>
              <a:spcAft>
                <a:spcPts val="0"/>
              </a:spcAft>
              <a:buSzPts val="1400"/>
              <a:buChar char="●"/>
            </a:pPr>
            <a:r>
              <a:rPr lang="en" sz="1400">
                <a:uFill>
                  <a:noFill/>
                </a:uFill>
                <a:hlinkClick r:id="rId5"/>
              </a:rPr>
              <a:t>Business people team applauding achievement</a:t>
            </a:r>
            <a:endParaRPr sz="1400"/>
          </a:p>
          <a:p>
            <a:pPr indent="-317500" lvl="0" marL="457200" marR="50800" rtl="0" algn="l">
              <a:lnSpc>
                <a:spcPct val="100000"/>
              </a:lnSpc>
              <a:spcBef>
                <a:spcPts val="0"/>
              </a:spcBef>
              <a:spcAft>
                <a:spcPts val="0"/>
              </a:spcAft>
              <a:buSzPts val="1400"/>
              <a:buChar char="●"/>
            </a:pPr>
            <a:r>
              <a:rPr lang="en" sz="1400">
                <a:uFill>
                  <a:noFill/>
                </a:uFill>
                <a:hlinkClick r:id="rId6"/>
              </a:rPr>
              <a:t>Medium shot colleagues hugging</a:t>
            </a:r>
            <a:endParaRPr sz="1400"/>
          </a:p>
          <a:p>
            <a:pPr indent="-317500" lvl="0" marL="457200" marR="50800" rtl="0" algn="l">
              <a:lnSpc>
                <a:spcPct val="100000"/>
              </a:lnSpc>
              <a:spcBef>
                <a:spcPts val="0"/>
              </a:spcBef>
              <a:spcAft>
                <a:spcPts val="0"/>
              </a:spcAft>
              <a:buSzPts val="1400"/>
              <a:buChar char="●"/>
            </a:pPr>
            <a:r>
              <a:rPr lang="en" sz="1400">
                <a:uFill>
                  <a:noFill/>
                </a:uFill>
                <a:hlinkClick r:id="rId7"/>
              </a:rPr>
              <a:t>Close up colleagues hugging</a:t>
            </a:r>
            <a:endParaRPr sz="1400"/>
          </a:p>
        </p:txBody>
      </p:sp>
      <p:sp>
        <p:nvSpPr>
          <p:cNvPr id="1073" name="Google Shape;1073;p7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074" name="Google Shape;1074;p77"/>
          <p:cNvSpPr txBox="1"/>
          <p:nvPr>
            <p:ph idx="4294967295" type="body"/>
          </p:nvPr>
        </p:nvSpPr>
        <p:spPr>
          <a:xfrm>
            <a:off x="720000" y="1315575"/>
            <a:ext cx="7704000" cy="61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Did you like the resources on this template? Get them for free at our other websites: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1138325" y="1583550"/>
            <a:ext cx="6879000" cy="147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500"/>
              <a:t>190</a:t>
            </a:r>
            <a:r>
              <a:rPr lang="en" sz="7800"/>
              <a:t> </a:t>
            </a:r>
            <a:r>
              <a:rPr lang="en" sz="6000"/>
              <a:t>kWh/mês</a:t>
            </a:r>
            <a:endParaRPr sz="6000"/>
          </a:p>
        </p:txBody>
      </p:sp>
      <p:sp>
        <p:nvSpPr>
          <p:cNvPr id="308" name="Google Shape;308;p33"/>
          <p:cNvSpPr txBox="1"/>
          <p:nvPr>
            <p:ph idx="1" type="subTitle"/>
          </p:nvPr>
        </p:nvSpPr>
        <p:spPr>
          <a:xfrm>
            <a:off x="1284000" y="3062850"/>
            <a:ext cx="65760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Consumo Residencial Médio Região Centro-Oeste*</a:t>
            </a:r>
            <a:endParaRPr b="1"/>
          </a:p>
        </p:txBody>
      </p:sp>
      <p:sp>
        <p:nvSpPr>
          <p:cNvPr id="309" name="Google Shape;309;p33"/>
          <p:cNvSpPr txBox="1"/>
          <p:nvPr/>
        </p:nvSpPr>
        <p:spPr>
          <a:xfrm>
            <a:off x="2817575" y="4527075"/>
            <a:ext cx="3520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Nunito"/>
                <a:ea typeface="Nunito"/>
                <a:cs typeface="Nunito"/>
                <a:sym typeface="Nunito"/>
              </a:rPr>
              <a:t>*Fonte: </a:t>
            </a:r>
            <a:r>
              <a:rPr i="1" lang="en" sz="1000">
                <a:solidFill>
                  <a:schemeClr val="lt1"/>
                </a:solidFill>
                <a:latin typeface="Nunito"/>
                <a:ea typeface="Nunito"/>
                <a:cs typeface="Nunito"/>
                <a:sym typeface="Nunito"/>
              </a:rPr>
              <a:t>Empresa de Pesquisa Energética (EPE) - </a:t>
            </a:r>
            <a:r>
              <a:rPr i="1" lang="en" sz="1000">
                <a:solidFill>
                  <a:schemeClr val="lt1"/>
                </a:solidFill>
                <a:latin typeface="Nunito"/>
                <a:ea typeface="Nunito"/>
                <a:cs typeface="Nunito"/>
                <a:sym typeface="Nunito"/>
              </a:rPr>
              <a:t>Anuário Estatístico de Energia Elétrica. 2021</a:t>
            </a:r>
            <a:endParaRPr i="1" sz="1000">
              <a:solidFill>
                <a:schemeClr val="lt1"/>
              </a:solidFill>
              <a:latin typeface="Nunito"/>
              <a:ea typeface="Nunito"/>
              <a:cs typeface="Nunito"/>
              <a:sym typeface="Nunito"/>
            </a:endParaRPr>
          </a:p>
        </p:txBody>
      </p:sp>
      <p:pic>
        <p:nvPicPr>
          <p:cNvPr id="310" name="Google Shape;310;p33" title="Gravação-_9_.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5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8" name="Shape 1078"/>
        <p:cNvGrpSpPr/>
        <p:nvPr/>
      </p:nvGrpSpPr>
      <p:grpSpPr>
        <a:xfrm>
          <a:off x="0" y="0"/>
          <a:ext cx="0" cy="0"/>
          <a:chOff x="0" y="0"/>
          <a:chExt cx="0" cy="0"/>
        </a:xfrm>
      </p:grpSpPr>
      <p:sp>
        <p:nvSpPr>
          <p:cNvPr id="1079" name="Google Shape;1079;p78"/>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080" name="Google Shape;1080;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081" name="Google Shape;1081;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5" name="Shape 1085"/>
        <p:cNvGrpSpPr/>
        <p:nvPr/>
      </p:nvGrpSpPr>
      <p:grpSpPr>
        <a:xfrm>
          <a:off x="0" y="0"/>
          <a:ext cx="0" cy="0"/>
          <a:chOff x="0" y="0"/>
          <a:chExt cx="0" cy="0"/>
        </a:xfrm>
      </p:grpSpPr>
      <p:sp>
        <p:nvSpPr>
          <p:cNvPr id="1086" name="Google Shape;1086;p7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087" name="Google Shape;1087;p7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088" name="Google Shape;1088;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2" name="Shape 1092"/>
        <p:cNvGrpSpPr/>
        <p:nvPr/>
      </p:nvGrpSpPr>
      <p:grpSpPr>
        <a:xfrm>
          <a:off x="0" y="0"/>
          <a:ext cx="0" cy="0"/>
          <a:chOff x="0" y="0"/>
          <a:chExt cx="0" cy="0"/>
        </a:xfrm>
      </p:grpSpPr>
      <p:sp>
        <p:nvSpPr>
          <p:cNvPr id="1093" name="Google Shape;1093;p80"/>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094" name="Google Shape;1094;p80"/>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Montserrat</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https://fonts.google.com/specimen/Montserrat</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Nunito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https://fonts.google.com/specimen/Nunito</a:t>
            </a:r>
            <a:r>
              <a:rPr lang="en" sz="1100">
                <a:solidFill>
                  <a:schemeClr val="lt1"/>
                </a:solidFill>
              </a:rPr>
              <a:t>)</a:t>
            </a:r>
            <a:endParaRPr sz="1100">
              <a:solidFill>
                <a:schemeClr val="lt1"/>
              </a:solidFill>
            </a:endParaRPr>
          </a:p>
        </p:txBody>
      </p:sp>
      <p:grpSp>
        <p:nvGrpSpPr>
          <p:cNvPr id="1095" name="Google Shape;1095;p80"/>
          <p:cNvGrpSpPr/>
          <p:nvPr/>
        </p:nvGrpSpPr>
        <p:grpSpPr>
          <a:xfrm>
            <a:off x="3114475" y="2988225"/>
            <a:ext cx="2915050" cy="1685300"/>
            <a:chOff x="2052650" y="2988225"/>
            <a:chExt cx="2915050" cy="1685300"/>
          </a:xfrm>
        </p:grpSpPr>
        <p:sp>
          <p:nvSpPr>
            <p:cNvPr id="1096" name="Google Shape;1096;p80"/>
            <p:cNvSpPr/>
            <p:nvPr/>
          </p:nvSpPr>
          <p:spPr>
            <a:xfrm>
              <a:off x="2052650" y="2988225"/>
              <a:ext cx="791400" cy="754200"/>
            </a:xfrm>
            <a:prstGeom prst="roundRect">
              <a:avLst>
                <a:gd fmla="val 16667" name="adj"/>
              </a:avLst>
            </a:prstGeom>
            <a:solidFill>
              <a:srgbClr val="4CD2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0"/>
            <p:cNvSpPr/>
            <p:nvPr/>
          </p:nvSpPr>
          <p:spPr>
            <a:xfrm>
              <a:off x="3114470" y="2988225"/>
              <a:ext cx="791400" cy="754200"/>
            </a:xfrm>
            <a:prstGeom prst="roundRect">
              <a:avLst>
                <a:gd fmla="val 16667" name="adj"/>
              </a:avLst>
            </a:prstGeom>
            <a:solidFill>
              <a:srgbClr val="47A3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0"/>
            <p:cNvSpPr/>
            <p:nvPr/>
          </p:nvSpPr>
          <p:spPr>
            <a:xfrm>
              <a:off x="4176289" y="2988225"/>
              <a:ext cx="791400" cy="754200"/>
            </a:xfrm>
            <a:prstGeom prst="roundRect">
              <a:avLst>
                <a:gd fmla="val 16667" name="adj"/>
              </a:avLst>
            </a:prstGeom>
            <a:solidFill>
              <a:srgbClr val="1C44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0"/>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#4cd2f8</a:t>
              </a:r>
              <a:endParaRPr sz="1000">
                <a:solidFill>
                  <a:srgbClr val="FFFFFF"/>
                </a:solidFill>
              </a:endParaRPr>
            </a:p>
          </p:txBody>
        </p:sp>
        <p:sp>
          <p:nvSpPr>
            <p:cNvPr id="1100" name="Google Shape;1100;p80"/>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#47a3f7</a:t>
              </a:r>
              <a:endParaRPr sz="1000">
                <a:solidFill>
                  <a:srgbClr val="FFFFFF"/>
                </a:solidFill>
              </a:endParaRPr>
            </a:p>
          </p:txBody>
        </p:sp>
        <p:sp>
          <p:nvSpPr>
            <p:cNvPr id="1101" name="Google Shape;1101;p80"/>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#1c448a</a:t>
              </a:r>
              <a:endParaRPr sz="1000">
                <a:solidFill>
                  <a:schemeClr val="lt1"/>
                </a:solidFill>
              </a:endParaRPr>
            </a:p>
          </p:txBody>
        </p:sp>
        <p:sp>
          <p:nvSpPr>
            <p:cNvPr id="1102" name="Google Shape;1102;p80"/>
            <p:cNvSpPr/>
            <p:nvPr/>
          </p:nvSpPr>
          <p:spPr>
            <a:xfrm>
              <a:off x="2052650" y="3919325"/>
              <a:ext cx="791400" cy="754200"/>
            </a:xfrm>
            <a:prstGeom prst="roundRect">
              <a:avLst>
                <a:gd fmla="val 16667" name="adj"/>
              </a:avLst>
            </a:prstGeom>
            <a:solidFill>
              <a:srgbClr val="EAB62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0"/>
            <p:cNvSpPr/>
            <p:nvPr/>
          </p:nvSpPr>
          <p:spPr>
            <a:xfrm>
              <a:off x="3114470" y="39193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0"/>
            <p:cNvSpPr/>
            <p:nvPr/>
          </p:nvSpPr>
          <p:spPr>
            <a:xfrm>
              <a:off x="4176289" y="39193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0"/>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#eab625</a:t>
              </a:r>
              <a:endParaRPr sz="1000">
                <a:solidFill>
                  <a:srgbClr val="FFFFFF"/>
                </a:solidFill>
              </a:endParaRPr>
            </a:p>
          </p:txBody>
        </p:sp>
        <p:sp>
          <p:nvSpPr>
            <p:cNvPr id="1106" name="Google Shape;1106;p80"/>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#000000</a:t>
              </a:r>
              <a:endParaRPr sz="1000">
                <a:solidFill>
                  <a:schemeClr val="lt1"/>
                </a:solidFill>
              </a:endParaRPr>
            </a:p>
          </p:txBody>
        </p:sp>
        <p:sp>
          <p:nvSpPr>
            <p:cNvPr id="1107" name="Google Shape;1107;p80"/>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chemeClr val="dk1"/>
                  </a:solidFill>
                </a:rPr>
                <a:t>#ffffff</a:t>
              </a:r>
              <a:endParaRPr sz="1000">
                <a:solidFill>
                  <a:srgbClr val="FFFFFF"/>
                </a:solidFill>
              </a:endParaRPr>
            </a:p>
          </p:txBody>
        </p:sp>
      </p:grpSp>
      <p:sp>
        <p:nvSpPr>
          <p:cNvPr id="1108" name="Google Shape;1108;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2" name="Shape 1112"/>
        <p:cNvGrpSpPr/>
        <p:nvPr/>
      </p:nvGrpSpPr>
      <p:grpSpPr>
        <a:xfrm>
          <a:off x="0" y="0"/>
          <a:ext cx="0" cy="0"/>
          <a:chOff x="0" y="0"/>
          <a:chExt cx="0" cy="0"/>
        </a:xfrm>
      </p:grpSpPr>
      <p:sp>
        <p:nvSpPr>
          <p:cNvPr id="1113" name="Google Shape;1113;p81"/>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114" name="Google Shape;1114;p8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115" name="Google Shape;1115;p8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116" name="Google Shape;1116;p8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117" name="Google Shape;1117;p8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118" name="Google Shape;1118;p8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119" name="Google Shape;1119;p8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120" name="Google Shape;1120;p8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121" name="Google Shape;1121;p8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122" name="Google Shape;1122;p8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123" name="Google Shape;1123;p8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124" name="Google Shape;1124;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8" name="Shape 1128"/>
        <p:cNvGrpSpPr/>
        <p:nvPr/>
      </p:nvGrpSpPr>
      <p:grpSpPr>
        <a:xfrm>
          <a:off x="0" y="0"/>
          <a:ext cx="0" cy="0"/>
          <a:chOff x="0" y="0"/>
          <a:chExt cx="0" cy="0"/>
        </a:xfrm>
      </p:grpSpPr>
      <p:grpSp>
        <p:nvGrpSpPr>
          <p:cNvPr id="1129" name="Google Shape;1129;p82"/>
          <p:cNvGrpSpPr/>
          <p:nvPr/>
        </p:nvGrpSpPr>
        <p:grpSpPr>
          <a:xfrm>
            <a:off x="5082708" y="3095784"/>
            <a:ext cx="442841" cy="514271"/>
            <a:chOff x="4727025" y="1332775"/>
            <a:chExt cx="59900" cy="69625"/>
          </a:xfrm>
        </p:grpSpPr>
        <p:sp>
          <p:nvSpPr>
            <p:cNvPr id="1130" name="Google Shape;1130;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82"/>
          <p:cNvGrpSpPr/>
          <p:nvPr/>
        </p:nvGrpSpPr>
        <p:grpSpPr>
          <a:xfrm>
            <a:off x="5758025" y="2343272"/>
            <a:ext cx="500909" cy="500899"/>
            <a:chOff x="4820425" y="1329900"/>
            <a:chExt cx="70175" cy="70350"/>
          </a:xfrm>
        </p:grpSpPr>
        <p:sp>
          <p:nvSpPr>
            <p:cNvPr id="1133" name="Google Shape;1133;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82"/>
          <p:cNvGrpSpPr/>
          <p:nvPr/>
        </p:nvGrpSpPr>
        <p:grpSpPr>
          <a:xfrm>
            <a:off x="6410648" y="2355062"/>
            <a:ext cx="538135" cy="493119"/>
            <a:chOff x="4903200" y="1331525"/>
            <a:chExt cx="73575" cy="67425"/>
          </a:xfrm>
        </p:grpSpPr>
        <p:sp>
          <p:nvSpPr>
            <p:cNvPr id="1138" name="Google Shape;1138;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39" name="Google Shape;1139;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82"/>
          <p:cNvGrpSpPr/>
          <p:nvPr/>
        </p:nvGrpSpPr>
        <p:grpSpPr>
          <a:xfrm>
            <a:off x="5670599" y="3097040"/>
            <a:ext cx="544563" cy="511895"/>
            <a:chOff x="4815575" y="1416800"/>
            <a:chExt cx="73750" cy="71400"/>
          </a:xfrm>
        </p:grpSpPr>
        <p:sp>
          <p:nvSpPr>
            <p:cNvPr id="1141" name="Google Shape;1141;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82"/>
          <p:cNvGrpSpPr/>
          <p:nvPr/>
        </p:nvGrpSpPr>
        <p:grpSpPr>
          <a:xfrm>
            <a:off x="6367224" y="3096746"/>
            <a:ext cx="602914" cy="512477"/>
            <a:chOff x="4902475" y="1418875"/>
            <a:chExt cx="74500" cy="63775"/>
          </a:xfrm>
        </p:grpSpPr>
        <p:sp>
          <p:nvSpPr>
            <p:cNvPr id="1145" name="Google Shape;1145;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82"/>
          <p:cNvGrpSpPr/>
          <p:nvPr/>
        </p:nvGrpSpPr>
        <p:grpSpPr>
          <a:xfrm>
            <a:off x="5783096" y="3835985"/>
            <a:ext cx="515391" cy="525699"/>
            <a:chOff x="4818100" y="1507675"/>
            <a:chExt cx="71225" cy="71625"/>
          </a:xfrm>
        </p:grpSpPr>
        <p:sp>
          <p:nvSpPr>
            <p:cNvPr id="1148" name="Google Shape;1148;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82"/>
          <p:cNvGrpSpPr/>
          <p:nvPr/>
        </p:nvGrpSpPr>
        <p:grpSpPr>
          <a:xfrm>
            <a:off x="5121199" y="3857517"/>
            <a:ext cx="522956" cy="489869"/>
            <a:chOff x="4721450" y="1509475"/>
            <a:chExt cx="79350" cy="74325"/>
          </a:xfrm>
        </p:grpSpPr>
        <p:sp>
          <p:nvSpPr>
            <p:cNvPr id="1153" name="Google Shape;1153;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82"/>
          <p:cNvGrpSpPr/>
          <p:nvPr/>
        </p:nvGrpSpPr>
        <p:grpSpPr>
          <a:xfrm>
            <a:off x="6444441" y="3837269"/>
            <a:ext cx="525704" cy="535436"/>
            <a:chOff x="4906800" y="1507500"/>
            <a:chExt cx="70350" cy="71075"/>
          </a:xfrm>
        </p:grpSpPr>
        <p:sp>
          <p:nvSpPr>
            <p:cNvPr id="1158" name="Google Shape;1158;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82"/>
          <p:cNvGrpSpPr/>
          <p:nvPr/>
        </p:nvGrpSpPr>
        <p:grpSpPr>
          <a:xfrm>
            <a:off x="4477263" y="2343250"/>
            <a:ext cx="508054" cy="508095"/>
            <a:chOff x="3736598" y="2170606"/>
            <a:chExt cx="404889" cy="404889"/>
          </a:xfrm>
        </p:grpSpPr>
        <p:sp>
          <p:nvSpPr>
            <p:cNvPr id="1164" name="Google Shape;1164;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82"/>
          <p:cNvGrpSpPr/>
          <p:nvPr/>
        </p:nvGrpSpPr>
        <p:grpSpPr>
          <a:xfrm>
            <a:off x="3765303" y="2343345"/>
            <a:ext cx="575790" cy="507904"/>
            <a:chOff x="3161917" y="2170682"/>
            <a:chExt cx="458870" cy="404737"/>
          </a:xfrm>
        </p:grpSpPr>
        <p:sp>
          <p:nvSpPr>
            <p:cNvPr id="1169" name="Google Shape;1169;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70" name="Google Shape;1170;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82"/>
          <p:cNvGrpSpPr/>
          <p:nvPr/>
        </p:nvGrpSpPr>
        <p:grpSpPr>
          <a:xfrm>
            <a:off x="3792833" y="3103717"/>
            <a:ext cx="520730" cy="498567"/>
            <a:chOff x="3179914" y="2889488"/>
            <a:chExt cx="422876" cy="404911"/>
          </a:xfrm>
        </p:grpSpPr>
        <p:sp>
          <p:nvSpPr>
            <p:cNvPr id="1173" name="Google Shape;1173;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82"/>
          <p:cNvGrpSpPr/>
          <p:nvPr/>
        </p:nvGrpSpPr>
        <p:grpSpPr>
          <a:xfrm>
            <a:off x="4421513" y="3103677"/>
            <a:ext cx="516145" cy="498648"/>
            <a:chOff x="3729467" y="2889422"/>
            <a:chExt cx="419153" cy="404977"/>
          </a:xfrm>
        </p:grpSpPr>
        <p:sp>
          <p:nvSpPr>
            <p:cNvPr id="1180" name="Google Shape;1180;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8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82"/>
          <p:cNvGrpSpPr/>
          <p:nvPr/>
        </p:nvGrpSpPr>
        <p:grpSpPr>
          <a:xfrm>
            <a:off x="7141841" y="2550562"/>
            <a:ext cx="166473" cy="141497"/>
            <a:chOff x="4660325" y="1866850"/>
            <a:chExt cx="68350" cy="58100"/>
          </a:xfrm>
        </p:grpSpPr>
        <p:sp>
          <p:nvSpPr>
            <p:cNvPr id="1192" name="Google Shape;1192;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82"/>
          <p:cNvGrpSpPr/>
          <p:nvPr/>
        </p:nvGrpSpPr>
        <p:grpSpPr>
          <a:xfrm>
            <a:off x="7451186" y="2576286"/>
            <a:ext cx="162515" cy="90049"/>
            <a:chOff x="4791775" y="1877500"/>
            <a:chExt cx="66725" cy="36975"/>
          </a:xfrm>
        </p:grpSpPr>
        <p:sp>
          <p:nvSpPr>
            <p:cNvPr id="1195" name="Google Shape;1195;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82"/>
          <p:cNvGrpSpPr/>
          <p:nvPr/>
        </p:nvGrpSpPr>
        <p:grpSpPr>
          <a:xfrm>
            <a:off x="7772899" y="2576286"/>
            <a:ext cx="144979" cy="90049"/>
            <a:chOff x="4923925" y="1877500"/>
            <a:chExt cx="59525" cy="36975"/>
          </a:xfrm>
        </p:grpSpPr>
        <p:sp>
          <p:nvSpPr>
            <p:cNvPr id="1198" name="Google Shape;1198;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82"/>
          <p:cNvGrpSpPr/>
          <p:nvPr/>
        </p:nvGrpSpPr>
        <p:grpSpPr>
          <a:xfrm>
            <a:off x="8067390" y="2558477"/>
            <a:ext cx="141447" cy="125667"/>
            <a:chOff x="5058450" y="1870100"/>
            <a:chExt cx="58075" cy="51600"/>
          </a:xfrm>
        </p:grpSpPr>
        <p:sp>
          <p:nvSpPr>
            <p:cNvPr id="1201" name="Google Shape;1201;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82"/>
          <p:cNvGrpSpPr/>
          <p:nvPr/>
        </p:nvGrpSpPr>
        <p:grpSpPr>
          <a:xfrm>
            <a:off x="7481905" y="2980885"/>
            <a:ext cx="101077" cy="107645"/>
            <a:chOff x="4811425" y="2065025"/>
            <a:chExt cx="41500" cy="44200"/>
          </a:xfrm>
        </p:grpSpPr>
        <p:sp>
          <p:nvSpPr>
            <p:cNvPr id="1204" name="Google Shape;1204;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82"/>
          <p:cNvGrpSpPr/>
          <p:nvPr/>
        </p:nvGrpSpPr>
        <p:grpSpPr>
          <a:xfrm>
            <a:off x="7774342" y="2981098"/>
            <a:ext cx="120867" cy="107218"/>
            <a:chOff x="4929875" y="2065025"/>
            <a:chExt cx="49625" cy="44025"/>
          </a:xfrm>
        </p:grpSpPr>
        <p:sp>
          <p:nvSpPr>
            <p:cNvPr id="1207" name="Google Shape;1207;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82"/>
          <p:cNvGrpSpPr/>
          <p:nvPr/>
        </p:nvGrpSpPr>
        <p:grpSpPr>
          <a:xfrm>
            <a:off x="8103011" y="2984112"/>
            <a:ext cx="70206" cy="101191"/>
            <a:chOff x="5083925" y="2066350"/>
            <a:chExt cx="28825" cy="41550"/>
          </a:xfrm>
        </p:grpSpPr>
        <p:sp>
          <p:nvSpPr>
            <p:cNvPr id="1210" name="Google Shape;1210;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82"/>
          <p:cNvGrpSpPr/>
          <p:nvPr/>
        </p:nvGrpSpPr>
        <p:grpSpPr>
          <a:xfrm>
            <a:off x="7134565" y="2999759"/>
            <a:ext cx="181026" cy="69896"/>
            <a:chOff x="4659775" y="2072775"/>
            <a:chExt cx="74325" cy="28700"/>
          </a:xfrm>
        </p:grpSpPr>
        <p:sp>
          <p:nvSpPr>
            <p:cNvPr id="1213" name="Google Shape;1213;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82"/>
          <p:cNvGrpSpPr/>
          <p:nvPr/>
        </p:nvGrpSpPr>
        <p:grpSpPr>
          <a:xfrm>
            <a:off x="8054421" y="2790324"/>
            <a:ext cx="167387" cy="89197"/>
            <a:chOff x="4662475" y="1976500"/>
            <a:chExt cx="68725" cy="36625"/>
          </a:xfrm>
        </p:grpSpPr>
        <p:sp>
          <p:nvSpPr>
            <p:cNvPr id="1217" name="Google Shape;1217;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82"/>
          <p:cNvGrpSpPr/>
          <p:nvPr/>
        </p:nvGrpSpPr>
        <p:grpSpPr>
          <a:xfrm>
            <a:off x="7751326" y="2793764"/>
            <a:ext cx="166899" cy="82317"/>
            <a:chOff x="4920150" y="1977875"/>
            <a:chExt cx="68525" cy="33800"/>
          </a:xfrm>
        </p:grpSpPr>
        <p:sp>
          <p:nvSpPr>
            <p:cNvPr id="1221" name="Google Shape;1221;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82"/>
          <p:cNvGrpSpPr/>
          <p:nvPr/>
        </p:nvGrpSpPr>
        <p:grpSpPr>
          <a:xfrm>
            <a:off x="7162483" y="3197682"/>
            <a:ext cx="125190" cy="127859"/>
            <a:chOff x="4676550" y="2160575"/>
            <a:chExt cx="51400" cy="52500"/>
          </a:xfrm>
        </p:grpSpPr>
        <p:sp>
          <p:nvSpPr>
            <p:cNvPr id="1225" name="Google Shape;1225;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82"/>
          <p:cNvGrpSpPr/>
          <p:nvPr/>
        </p:nvGrpSpPr>
        <p:grpSpPr>
          <a:xfrm>
            <a:off x="7459741" y="3204714"/>
            <a:ext cx="145405" cy="113794"/>
            <a:chOff x="4768325" y="2163475"/>
            <a:chExt cx="59700" cy="46725"/>
          </a:xfrm>
        </p:grpSpPr>
        <p:sp>
          <p:nvSpPr>
            <p:cNvPr id="1229" name="Google Shape;1229;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8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82"/>
          <p:cNvGrpSpPr/>
          <p:nvPr/>
        </p:nvGrpSpPr>
        <p:grpSpPr>
          <a:xfrm>
            <a:off x="7476059" y="3459808"/>
            <a:ext cx="112768" cy="106853"/>
            <a:chOff x="4768575" y="2253950"/>
            <a:chExt cx="46300" cy="43875"/>
          </a:xfrm>
        </p:grpSpPr>
        <p:sp>
          <p:nvSpPr>
            <p:cNvPr id="1238" name="Google Shape;1238;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82"/>
          <p:cNvGrpSpPr/>
          <p:nvPr/>
        </p:nvGrpSpPr>
        <p:grpSpPr>
          <a:xfrm>
            <a:off x="7775682" y="3948834"/>
            <a:ext cx="118187" cy="146246"/>
            <a:chOff x="4960900" y="2433225"/>
            <a:chExt cx="48525" cy="60050"/>
          </a:xfrm>
        </p:grpSpPr>
        <p:sp>
          <p:nvSpPr>
            <p:cNvPr id="1241" name="Google Shape;1241;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82"/>
          <p:cNvGrpSpPr/>
          <p:nvPr/>
        </p:nvGrpSpPr>
        <p:grpSpPr>
          <a:xfrm>
            <a:off x="7464247" y="4212895"/>
            <a:ext cx="136394" cy="143810"/>
            <a:chOff x="4854075" y="2527625"/>
            <a:chExt cx="56000" cy="59050"/>
          </a:xfrm>
        </p:grpSpPr>
        <p:sp>
          <p:nvSpPr>
            <p:cNvPr id="1244" name="Google Shape;1244;p8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8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82"/>
          <p:cNvGrpSpPr/>
          <p:nvPr/>
        </p:nvGrpSpPr>
        <p:grpSpPr>
          <a:xfrm>
            <a:off x="8088458" y="3676639"/>
            <a:ext cx="99312" cy="160797"/>
            <a:chOff x="5059700" y="2334775"/>
            <a:chExt cx="40775" cy="66025"/>
          </a:xfrm>
        </p:grpSpPr>
        <p:sp>
          <p:nvSpPr>
            <p:cNvPr id="1250" name="Google Shape;1250;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82"/>
          <p:cNvGrpSpPr/>
          <p:nvPr/>
        </p:nvGrpSpPr>
        <p:grpSpPr>
          <a:xfrm>
            <a:off x="8045622" y="3941771"/>
            <a:ext cx="184984" cy="160371"/>
            <a:chOff x="5037700" y="2430325"/>
            <a:chExt cx="75950" cy="65850"/>
          </a:xfrm>
        </p:grpSpPr>
        <p:sp>
          <p:nvSpPr>
            <p:cNvPr id="1260" name="Google Shape;1260;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82"/>
          <p:cNvGrpSpPr/>
          <p:nvPr/>
        </p:nvGrpSpPr>
        <p:grpSpPr>
          <a:xfrm>
            <a:off x="7465128" y="3708223"/>
            <a:ext cx="173014" cy="97629"/>
            <a:chOff x="4756975" y="2341800"/>
            <a:chExt cx="91975" cy="51925"/>
          </a:xfrm>
        </p:grpSpPr>
        <p:sp>
          <p:nvSpPr>
            <p:cNvPr id="1263" name="Google Shape;1263;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82"/>
          <p:cNvGrpSpPr/>
          <p:nvPr/>
        </p:nvGrpSpPr>
        <p:grpSpPr>
          <a:xfrm>
            <a:off x="7732065" y="4196920"/>
            <a:ext cx="212497" cy="175761"/>
            <a:chOff x="4943575" y="2516350"/>
            <a:chExt cx="98675" cy="81700"/>
          </a:xfrm>
        </p:grpSpPr>
        <p:sp>
          <p:nvSpPr>
            <p:cNvPr id="1284" name="Google Shape;1284;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82"/>
          <p:cNvGrpSpPr/>
          <p:nvPr/>
        </p:nvGrpSpPr>
        <p:grpSpPr>
          <a:xfrm>
            <a:off x="1990126" y="3423163"/>
            <a:ext cx="965351" cy="134611"/>
            <a:chOff x="4411970" y="2962952"/>
            <a:chExt cx="706544" cy="104212"/>
          </a:xfrm>
        </p:grpSpPr>
        <p:sp>
          <p:nvSpPr>
            <p:cNvPr id="1363" name="Google Shape;1363;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82"/>
          <p:cNvGrpSpPr/>
          <p:nvPr/>
        </p:nvGrpSpPr>
        <p:grpSpPr>
          <a:xfrm>
            <a:off x="1990126" y="3012077"/>
            <a:ext cx="960158" cy="289172"/>
            <a:chOff x="4411970" y="2726085"/>
            <a:chExt cx="643107" cy="193659"/>
          </a:xfrm>
        </p:grpSpPr>
        <p:sp>
          <p:nvSpPr>
            <p:cNvPr id="1368" name="Google Shape;1368;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82"/>
          <p:cNvGrpSpPr/>
          <p:nvPr/>
        </p:nvGrpSpPr>
        <p:grpSpPr>
          <a:xfrm>
            <a:off x="993018" y="3278187"/>
            <a:ext cx="833173" cy="259209"/>
            <a:chOff x="4411970" y="4340222"/>
            <a:chExt cx="779467" cy="242683"/>
          </a:xfrm>
        </p:grpSpPr>
        <p:sp>
          <p:nvSpPr>
            <p:cNvPr id="1372" name="Google Shape;1372;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82"/>
          <p:cNvGrpSpPr/>
          <p:nvPr/>
        </p:nvGrpSpPr>
        <p:grpSpPr>
          <a:xfrm>
            <a:off x="1990126" y="2673933"/>
            <a:ext cx="965160" cy="216230"/>
            <a:chOff x="4411970" y="2468674"/>
            <a:chExt cx="747317" cy="167425"/>
          </a:xfrm>
        </p:grpSpPr>
        <p:sp>
          <p:nvSpPr>
            <p:cNvPr id="1376" name="Google Shape;1376;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82"/>
          <p:cNvGrpSpPr/>
          <p:nvPr/>
        </p:nvGrpSpPr>
        <p:grpSpPr>
          <a:xfrm>
            <a:off x="988873" y="2578650"/>
            <a:ext cx="810451" cy="319148"/>
            <a:chOff x="4411970" y="3686602"/>
            <a:chExt cx="797845" cy="314215"/>
          </a:xfrm>
        </p:grpSpPr>
        <p:sp>
          <p:nvSpPr>
            <p:cNvPr id="1379" name="Google Shape;1379;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8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82"/>
          <p:cNvGrpSpPr/>
          <p:nvPr/>
        </p:nvGrpSpPr>
        <p:grpSpPr>
          <a:xfrm>
            <a:off x="988970" y="2333174"/>
            <a:ext cx="1970333" cy="208784"/>
            <a:chOff x="6336019" y="3733725"/>
            <a:chExt cx="2566206" cy="351310"/>
          </a:xfrm>
        </p:grpSpPr>
        <p:sp>
          <p:nvSpPr>
            <p:cNvPr id="1386" name="Google Shape;1386;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82"/>
          <p:cNvGrpSpPr/>
          <p:nvPr/>
        </p:nvGrpSpPr>
        <p:grpSpPr>
          <a:xfrm>
            <a:off x="1990126" y="3940729"/>
            <a:ext cx="946551" cy="153200"/>
            <a:chOff x="4404545" y="3301592"/>
            <a:chExt cx="782403" cy="129272"/>
          </a:xfrm>
        </p:grpSpPr>
        <p:sp>
          <p:nvSpPr>
            <p:cNvPr id="1391" name="Google Shape;1391;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82"/>
          <p:cNvGrpSpPr/>
          <p:nvPr/>
        </p:nvGrpSpPr>
        <p:grpSpPr>
          <a:xfrm>
            <a:off x="1990126" y="3679688"/>
            <a:ext cx="962257" cy="139127"/>
            <a:chOff x="4411970" y="3131459"/>
            <a:chExt cx="710520" cy="117397"/>
          </a:xfrm>
        </p:grpSpPr>
        <p:sp>
          <p:nvSpPr>
            <p:cNvPr id="1394" name="Google Shape;1394;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96" name="Google Shape;1396;p8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82"/>
          <p:cNvGrpSpPr/>
          <p:nvPr/>
        </p:nvGrpSpPr>
        <p:grpSpPr>
          <a:xfrm>
            <a:off x="990271" y="3614482"/>
            <a:ext cx="823838" cy="458988"/>
            <a:chOff x="4411970" y="1801825"/>
            <a:chExt cx="734586" cy="409262"/>
          </a:xfrm>
        </p:grpSpPr>
        <p:sp>
          <p:nvSpPr>
            <p:cNvPr id="1398" name="Google Shape;1398;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82"/>
          <p:cNvGrpSpPr/>
          <p:nvPr/>
        </p:nvGrpSpPr>
        <p:grpSpPr>
          <a:xfrm>
            <a:off x="990271" y="4162908"/>
            <a:ext cx="856348" cy="212039"/>
            <a:chOff x="4411970" y="2233974"/>
            <a:chExt cx="763574" cy="189068"/>
          </a:xfrm>
        </p:grpSpPr>
        <p:sp>
          <p:nvSpPr>
            <p:cNvPr id="1401" name="Google Shape;1401;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82"/>
          <p:cNvGrpSpPr/>
          <p:nvPr/>
        </p:nvGrpSpPr>
        <p:grpSpPr>
          <a:xfrm>
            <a:off x="3100467" y="2338244"/>
            <a:ext cx="511602" cy="511602"/>
            <a:chOff x="5681300" y="2527788"/>
            <a:chExt cx="805800" cy="805800"/>
          </a:xfrm>
        </p:grpSpPr>
        <p:sp>
          <p:nvSpPr>
            <p:cNvPr id="1404" name="Google Shape;1404;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82"/>
          <p:cNvGrpSpPr/>
          <p:nvPr/>
        </p:nvGrpSpPr>
        <p:grpSpPr>
          <a:xfrm>
            <a:off x="3097662" y="3104827"/>
            <a:ext cx="513021" cy="512935"/>
            <a:chOff x="4049800" y="640400"/>
            <a:chExt cx="858900" cy="858900"/>
          </a:xfrm>
        </p:grpSpPr>
        <p:sp>
          <p:nvSpPr>
            <p:cNvPr id="1407" name="Google Shape;1407;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82"/>
          <p:cNvGrpSpPr/>
          <p:nvPr/>
        </p:nvGrpSpPr>
        <p:grpSpPr>
          <a:xfrm>
            <a:off x="3014861" y="3756719"/>
            <a:ext cx="686489" cy="686585"/>
            <a:chOff x="5080188" y="927900"/>
            <a:chExt cx="961200" cy="961200"/>
          </a:xfrm>
        </p:grpSpPr>
        <p:sp>
          <p:nvSpPr>
            <p:cNvPr id="1410" name="Google Shape;1410;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82"/>
          <p:cNvGrpSpPr/>
          <p:nvPr/>
        </p:nvGrpSpPr>
        <p:grpSpPr>
          <a:xfrm>
            <a:off x="3798012" y="3849448"/>
            <a:ext cx="510373" cy="510937"/>
            <a:chOff x="7508249" y="1522825"/>
            <a:chExt cx="1326332" cy="1322987"/>
          </a:xfrm>
        </p:grpSpPr>
        <p:sp>
          <p:nvSpPr>
            <p:cNvPr id="1419" name="Google Shape;1419;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82"/>
          <p:cNvGrpSpPr/>
          <p:nvPr/>
        </p:nvGrpSpPr>
        <p:grpSpPr>
          <a:xfrm>
            <a:off x="4489605" y="3850853"/>
            <a:ext cx="492652" cy="503348"/>
            <a:chOff x="6039282" y="1042577"/>
            <a:chExt cx="734315" cy="731929"/>
          </a:xfrm>
        </p:grpSpPr>
        <p:sp>
          <p:nvSpPr>
            <p:cNvPr id="1430" name="Google Shape;1430;p8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82"/>
          <p:cNvGrpSpPr/>
          <p:nvPr/>
        </p:nvGrpSpPr>
        <p:grpSpPr>
          <a:xfrm>
            <a:off x="5130019" y="2346894"/>
            <a:ext cx="483304" cy="504902"/>
            <a:chOff x="1825800" y="1651625"/>
            <a:chExt cx="568125" cy="591775"/>
          </a:xfrm>
        </p:grpSpPr>
        <p:sp>
          <p:nvSpPr>
            <p:cNvPr id="1452" name="Google Shape;1452;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8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2"/>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463" name="Google Shape;1463;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grpSp>
        <p:nvGrpSpPr>
          <p:cNvPr id="1468" name="Google Shape;1468;p83"/>
          <p:cNvGrpSpPr/>
          <p:nvPr/>
        </p:nvGrpSpPr>
        <p:grpSpPr>
          <a:xfrm>
            <a:off x="722058" y="957091"/>
            <a:ext cx="2492868" cy="1379876"/>
            <a:chOff x="2654821" y="2311071"/>
            <a:chExt cx="2279715" cy="1262120"/>
          </a:xfrm>
        </p:grpSpPr>
        <p:grpSp>
          <p:nvGrpSpPr>
            <p:cNvPr id="1469" name="Google Shape;1469;p83"/>
            <p:cNvGrpSpPr/>
            <p:nvPr/>
          </p:nvGrpSpPr>
          <p:grpSpPr>
            <a:xfrm>
              <a:off x="4034269" y="2840745"/>
              <a:ext cx="40212" cy="36437"/>
              <a:chOff x="4293400" y="2574725"/>
              <a:chExt cx="84425" cy="80100"/>
            </a:xfrm>
          </p:grpSpPr>
          <p:sp>
            <p:nvSpPr>
              <p:cNvPr id="1470" name="Google Shape;1470;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71" name="Google Shape;1471;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83"/>
            <p:cNvGrpSpPr/>
            <p:nvPr/>
          </p:nvGrpSpPr>
          <p:grpSpPr>
            <a:xfrm>
              <a:off x="3894606" y="2334874"/>
              <a:ext cx="913198" cy="518984"/>
              <a:chOff x="4000175" y="1462675"/>
              <a:chExt cx="1917275" cy="1140875"/>
            </a:xfrm>
          </p:grpSpPr>
          <p:sp>
            <p:nvSpPr>
              <p:cNvPr id="1473" name="Google Shape;1473;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74" name="Google Shape;1474;p83"/>
              <p:cNvGrpSpPr/>
              <p:nvPr/>
            </p:nvGrpSpPr>
            <p:grpSpPr>
              <a:xfrm>
                <a:off x="4000175" y="1462675"/>
                <a:ext cx="1917275" cy="1140875"/>
                <a:chOff x="4000175" y="1462675"/>
                <a:chExt cx="1917275" cy="1140875"/>
              </a:xfrm>
            </p:grpSpPr>
            <p:sp>
              <p:nvSpPr>
                <p:cNvPr id="1475" name="Google Shape;1475;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76" name="Google Shape;1476;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80" name="Google Shape;1480;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1" name="Google Shape;1481;p83"/>
            <p:cNvGrpSpPr/>
            <p:nvPr/>
          </p:nvGrpSpPr>
          <p:grpSpPr>
            <a:xfrm>
              <a:off x="3875768" y="2846704"/>
              <a:ext cx="44796" cy="47366"/>
              <a:chOff x="3960625" y="2587825"/>
              <a:chExt cx="94050" cy="104125"/>
            </a:xfrm>
          </p:grpSpPr>
          <p:sp>
            <p:nvSpPr>
              <p:cNvPr id="1482" name="Google Shape;1482;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83" name="Google Shape;1483;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83"/>
            <p:cNvGrpSpPr/>
            <p:nvPr/>
          </p:nvGrpSpPr>
          <p:grpSpPr>
            <a:xfrm>
              <a:off x="3782759" y="2807162"/>
              <a:ext cx="82686" cy="85487"/>
              <a:chOff x="3765350" y="2500900"/>
              <a:chExt cx="173600" cy="187925"/>
            </a:xfrm>
          </p:grpSpPr>
          <p:sp>
            <p:nvSpPr>
              <p:cNvPr id="1485" name="Google Shape;1485;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86" name="Google Shape;1486;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83"/>
            <p:cNvGrpSpPr/>
            <p:nvPr/>
          </p:nvGrpSpPr>
          <p:grpSpPr>
            <a:xfrm>
              <a:off x="3775674" y="2798496"/>
              <a:ext cx="40545" cy="23564"/>
              <a:chOff x="3750475" y="2481850"/>
              <a:chExt cx="85125" cy="51800"/>
            </a:xfrm>
          </p:grpSpPr>
          <p:sp>
            <p:nvSpPr>
              <p:cNvPr id="1492" name="Google Shape;1492;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94" name="Google Shape;1494;p83"/>
            <p:cNvGrpSpPr/>
            <p:nvPr/>
          </p:nvGrpSpPr>
          <p:grpSpPr>
            <a:xfrm>
              <a:off x="3716946" y="2776024"/>
              <a:ext cx="81971" cy="76912"/>
              <a:chOff x="3627175" y="2432450"/>
              <a:chExt cx="172100" cy="169075"/>
            </a:xfrm>
          </p:grpSpPr>
          <p:sp>
            <p:nvSpPr>
              <p:cNvPr id="1495" name="Google Shape;1495;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97" name="Google Shape;1497;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98" name="Google Shape;1498;p83"/>
            <p:cNvGrpSpPr/>
            <p:nvPr/>
          </p:nvGrpSpPr>
          <p:grpSpPr>
            <a:xfrm>
              <a:off x="3685682" y="2845624"/>
              <a:ext cx="29311" cy="45055"/>
              <a:chOff x="3561536" y="2585450"/>
              <a:chExt cx="61539" cy="99045"/>
            </a:xfrm>
          </p:grpSpPr>
          <p:sp>
            <p:nvSpPr>
              <p:cNvPr id="1499" name="Google Shape;1499;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01" name="Google Shape;1501;p83"/>
            <p:cNvGrpSpPr/>
            <p:nvPr/>
          </p:nvGrpSpPr>
          <p:grpSpPr>
            <a:xfrm>
              <a:off x="3849905" y="2572252"/>
              <a:ext cx="74339" cy="119559"/>
              <a:chOff x="3906325" y="1984500"/>
              <a:chExt cx="156075" cy="262825"/>
            </a:xfrm>
          </p:grpSpPr>
          <p:sp>
            <p:nvSpPr>
              <p:cNvPr id="1502" name="Google Shape;1502;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03" name="Google Shape;1503;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83"/>
            <p:cNvGrpSpPr/>
            <p:nvPr/>
          </p:nvGrpSpPr>
          <p:grpSpPr>
            <a:xfrm>
              <a:off x="2654821" y="2414345"/>
              <a:ext cx="667570" cy="558731"/>
              <a:chOff x="1397225" y="1637375"/>
              <a:chExt cx="1401575" cy="1228250"/>
            </a:xfrm>
          </p:grpSpPr>
          <p:sp>
            <p:nvSpPr>
              <p:cNvPr id="1505" name="Google Shape;1505;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06" name="Google Shape;1506;p83"/>
              <p:cNvGrpSpPr/>
              <p:nvPr/>
            </p:nvGrpSpPr>
            <p:grpSpPr>
              <a:xfrm>
                <a:off x="1397225" y="1637375"/>
                <a:ext cx="1398775" cy="1228250"/>
                <a:chOff x="1397225" y="1637375"/>
                <a:chExt cx="1398775" cy="1228250"/>
              </a:xfrm>
            </p:grpSpPr>
            <p:sp>
              <p:nvSpPr>
                <p:cNvPr id="1507" name="Google Shape;1507;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9" name="Google Shape;1509;p83"/>
            <p:cNvGrpSpPr/>
            <p:nvPr/>
          </p:nvGrpSpPr>
          <p:grpSpPr>
            <a:xfrm>
              <a:off x="3230417" y="3103734"/>
              <a:ext cx="282982" cy="280332"/>
              <a:chOff x="2605700" y="3152850"/>
              <a:chExt cx="594125" cy="616250"/>
            </a:xfrm>
          </p:grpSpPr>
          <p:sp>
            <p:nvSpPr>
              <p:cNvPr id="1510" name="Google Shape;1510;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11" name="Google Shape;1511;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12" name="Google Shape;1512;p83"/>
            <p:cNvGrpSpPr/>
            <p:nvPr/>
          </p:nvGrpSpPr>
          <p:grpSpPr>
            <a:xfrm>
              <a:off x="3265985" y="3226989"/>
              <a:ext cx="87151" cy="346202"/>
              <a:chOff x="2680375" y="3423800"/>
              <a:chExt cx="182975" cy="761050"/>
            </a:xfrm>
          </p:grpSpPr>
          <p:sp>
            <p:nvSpPr>
              <p:cNvPr id="1513" name="Google Shape;1513;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14" name="Google Shape;1514;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83"/>
            <p:cNvGrpSpPr/>
            <p:nvPr/>
          </p:nvGrpSpPr>
          <p:grpSpPr>
            <a:xfrm>
              <a:off x="3855466" y="3289811"/>
              <a:ext cx="112514" cy="94210"/>
              <a:chOff x="3918000" y="3561900"/>
              <a:chExt cx="236225" cy="207100"/>
            </a:xfrm>
          </p:grpSpPr>
          <p:sp>
            <p:nvSpPr>
              <p:cNvPr id="1516" name="Google Shape;1516;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17" name="Google Shape;1517;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21" name="Google Shape;1521;p83"/>
            <p:cNvGrpSpPr/>
            <p:nvPr/>
          </p:nvGrpSpPr>
          <p:grpSpPr>
            <a:xfrm>
              <a:off x="2905224" y="2311071"/>
              <a:ext cx="596721" cy="528992"/>
              <a:chOff x="1922950" y="1410350"/>
              <a:chExt cx="1252825" cy="1162875"/>
            </a:xfrm>
          </p:grpSpPr>
          <p:sp>
            <p:nvSpPr>
              <p:cNvPr id="1522" name="Google Shape;1522;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38" name="Google Shape;1538;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58" name="Google Shape;1558;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59" name="Google Shape;1559;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83"/>
            <p:cNvGrpSpPr/>
            <p:nvPr/>
          </p:nvGrpSpPr>
          <p:grpSpPr>
            <a:xfrm>
              <a:off x="3280929" y="3294542"/>
              <a:ext cx="109894" cy="272224"/>
              <a:chOff x="2711750" y="3572300"/>
              <a:chExt cx="230725" cy="598425"/>
            </a:xfrm>
          </p:grpSpPr>
          <p:sp>
            <p:nvSpPr>
              <p:cNvPr id="1561" name="Google Shape;1561;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83"/>
            <p:cNvGrpSpPr/>
            <p:nvPr/>
          </p:nvGrpSpPr>
          <p:grpSpPr>
            <a:xfrm>
              <a:off x="3790439" y="2408636"/>
              <a:ext cx="73017" cy="75684"/>
              <a:chOff x="3781475" y="1624825"/>
              <a:chExt cx="153300" cy="166375"/>
            </a:xfrm>
          </p:grpSpPr>
          <p:sp>
            <p:nvSpPr>
              <p:cNvPr id="1565" name="Google Shape;1565;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6" name="Google Shape;1576;p83"/>
            <p:cNvGrpSpPr/>
            <p:nvPr/>
          </p:nvGrpSpPr>
          <p:grpSpPr>
            <a:xfrm>
              <a:off x="4403342" y="3107749"/>
              <a:ext cx="316680" cy="101374"/>
              <a:chOff x="5068275" y="3161675"/>
              <a:chExt cx="664875" cy="222850"/>
            </a:xfrm>
          </p:grpSpPr>
          <p:sp>
            <p:nvSpPr>
              <p:cNvPr id="1577" name="Google Shape;1577;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1" name="Google Shape;1581;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83"/>
            <p:cNvGrpSpPr/>
            <p:nvPr/>
          </p:nvGrpSpPr>
          <p:grpSpPr>
            <a:xfrm>
              <a:off x="3697513" y="2707266"/>
              <a:ext cx="59549" cy="79733"/>
              <a:chOff x="3586375" y="2281300"/>
              <a:chExt cx="125025" cy="175275"/>
            </a:xfrm>
          </p:grpSpPr>
          <p:sp>
            <p:nvSpPr>
              <p:cNvPr id="1611" name="Google Shape;1611;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3" name="Google Shape;1613;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4" name="Google Shape;1614;p83"/>
            <p:cNvGrpSpPr/>
            <p:nvPr/>
          </p:nvGrpSpPr>
          <p:grpSpPr>
            <a:xfrm>
              <a:off x="4513224" y="3221724"/>
              <a:ext cx="274563" cy="280321"/>
              <a:chOff x="5298975" y="3412225"/>
              <a:chExt cx="576450" cy="616225"/>
            </a:xfrm>
          </p:grpSpPr>
          <p:sp>
            <p:nvSpPr>
              <p:cNvPr id="1615" name="Google Shape;1615;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6" name="Google Shape;1616;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83"/>
            <p:cNvGrpSpPr/>
            <p:nvPr/>
          </p:nvGrpSpPr>
          <p:grpSpPr>
            <a:xfrm>
              <a:off x="4824403" y="3421846"/>
              <a:ext cx="110132" cy="130647"/>
              <a:chOff x="5952300" y="3852150"/>
              <a:chExt cx="231225" cy="287200"/>
            </a:xfrm>
          </p:grpSpPr>
          <p:sp>
            <p:nvSpPr>
              <p:cNvPr id="1618" name="Google Shape;1618;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8" name="Google Shape;1628;p83"/>
            <p:cNvGrpSpPr/>
            <p:nvPr/>
          </p:nvGrpSpPr>
          <p:grpSpPr>
            <a:xfrm>
              <a:off x="4295710" y="3079670"/>
              <a:ext cx="14968" cy="27135"/>
              <a:chOff x="4842300" y="3099950"/>
              <a:chExt cx="31425" cy="59650"/>
            </a:xfrm>
          </p:grpSpPr>
          <p:sp>
            <p:nvSpPr>
              <p:cNvPr id="1629" name="Google Shape;1629;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83"/>
            <p:cNvGrpSpPr/>
            <p:nvPr/>
          </p:nvGrpSpPr>
          <p:grpSpPr>
            <a:xfrm>
              <a:off x="3831056" y="2816010"/>
              <a:ext cx="37378" cy="27612"/>
              <a:chOff x="3866750" y="2520350"/>
              <a:chExt cx="78475" cy="60700"/>
            </a:xfrm>
          </p:grpSpPr>
          <p:sp>
            <p:nvSpPr>
              <p:cNvPr id="1642" name="Google Shape;1642;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63" name="Google Shape;1663;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75" name="Google Shape;1675;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8" name="Google Shape;1688;p83"/>
            <p:cNvGrpSpPr/>
            <p:nvPr/>
          </p:nvGrpSpPr>
          <p:grpSpPr>
            <a:xfrm>
              <a:off x="3632736" y="3051591"/>
              <a:ext cx="63288" cy="45217"/>
              <a:chOff x="3450375" y="3038225"/>
              <a:chExt cx="132875" cy="99400"/>
            </a:xfrm>
          </p:grpSpPr>
          <p:sp>
            <p:nvSpPr>
              <p:cNvPr id="1689" name="Google Shape;1689;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00" name="Google Shape;1700;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10" name="Google Shape;1710;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16" name="Google Shape;1716;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83"/>
          <p:cNvGrpSpPr/>
          <p:nvPr/>
        </p:nvGrpSpPr>
        <p:grpSpPr>
          <a:xfrm>
            <a:off x="3530618" y="1021765"/>
            <a:ext cx="2078182" cy="1366558"/>
            <a:chOff x="235800" y="830650"/>
            <a:chExt cx="6978450" cy="4588844"/>
          </a:xfrm>
        </p:grpSpPr>
        <p:sp>
          <p:nvSpPr>
            <p:cNvPr id="1727" name="Google Shape;1727;p8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83"/>
          <p:cNvGrpSpPr/>
          <p:nvPr/>
        </p:nvGrpSpPr>
        <p:grpSpPr>
          <a:xfrm>
            <a:off x="719115" y="2852867"/>
            <a:ext cx="2622876" cy="1333540"/>
            <a:chOff x="238125" y="1038125"/>
            <a:chExt cx="7146800" cy="3633625"/>
          </a:xfrm>
        </p:grpSpPr>
        <p:sp>
          <p:nvSpPr>
            <p:cNvPr id="1734" name="Google Shape;1734;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83"/>
          <p:cNvGrpSpPr/>
          <p:nvPr/>
        </p:nvGrpSpPr>
        <p:grpSpPr>
          <a:xfrm>
            <a:off x="5834043" y="994977"/>
            <a:ext cx="2590840" cy="1380235"/>
            <a:chOff x="233350" y="949250"/>
            <a:chExt cx="7137300" cy="3802300"/>
          </a:xfrm>
        </p:grpSpPr>
        <p:sp>
          <p:nvSpPr>
            <p:cNvPr id="3307" name="Google Shape;3307;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83"/>
          <p:cNvGrpSpPr/>
          <p:nvPr/>
        </p:nvGrpSpPr>
        <p:grpSpPr>
          <a:xfrm>
            <a:off x="7648472" y="3039750"/>
            <a:ext cx="104231" cy="320340"/>
            <a:chOff x="7564426" y="3224343"/>
            <a:chExt cx="119985" cy="368801"/>
          </a:xfrm>
        </p:grpSpPr>
        <p:sp>
          <p:nvSpPr>
            <p:cNvPr id="3359" name="Google Shape;3359;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83"/>
          <p:cNvGrpSpPr/>
          <p:nvPr/>
        </p:nvGrpSpPr>
        <p:grpSpPr>
          <a:xfrm>
            <a:off x="7347961" y="3033852"/>
            <a:ext cx="189489" cy="332132"/>
            <a:chOff x="8370831" y="3202002"/>
            <a:chExt cx="218129" cy="382376"/>
          </a:xfrm>
        </p:grpSpPr>
        <p:sp>
          <p:nvSpPr>
            <p:cNvPr id="3362" name="Google Shape;3362;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83"/>
          <p:cNvGrpSpPr/>
          <p:nvPr/>
        </p:nvGrpSpPr>
        <p:grpSpPr>
          <a:xfrm>
            <a:off x="8071350" y="3444984"/>
            <a:ext cx="309429" cy="267000"/>
            <a:chOff x="6742064" y="3750480"/>
            <a:chExt cx="399315" cy="344560"/>
          </a:xfrm>
        </p:grpSpPr>
        <p:sp>
          <p:nvSpPr>
            <p:cNvPr id="3365" name="Google Shape;3365;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83"/>
          <p:cNvGrpSpPr/>
          <p:nvPr/>
        </p:nvGrpSpPr>
        <p:grpSpPr>
          <a:xfrm>
            <a:off x="7610369" y="3796031"/>
            <a:ext cx="180437" cy="281608"/>
            <a:chOff x="7248525" y="3739696"/>
            <a:chExt cx="230531" cy="359790"/>
          </a:xfrm>
        </p:grpSpPr>
        <p:sp>
          <p:nvSpPr>
            <p:cNvPr id="3368" name="Google Shape;3368;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83"/>
          <p:cNvGrpSpPr/>
          <p:nvPr/>
        </p:nvGrpSpPr>
        <p:grpSpPr>
          <a:xfrm>
            <a:off x="7856288" y="3439255"/>
            <a:ext cx="162896" cy="278710"/>
            <a:chOff x="7601242" y="3729267"/>
            <a:chExt cx="222566" cy="380803"/>
          </a:xfrm>
        </p:grpSpPr>
        <p:sp>
          <p:nvSpPr>
            <p:cNvPr id="3371" name="Google Shape;3371;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3" name="Google Shape;3373;p83"/>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4" name="Google Shape;3374;p83"/>
          <p:cNvGrpSpPr/>
          <p:nvPr/>
        </p:nvGrpSpPr>
        <p:grpSpPr>
          <a:xfrm>
            <a:off x="7345934" y="3440396"/>
            <a:ext cx="193543" cy="275990"/>
            <a:chOff x="8304647" y="3738687"/>
            <a:chExt cx="225076" cy="320956"/>
          </a:xfrm>
        </p:grpSpPr>
        <p:sp>
          <p:nvSpPr>
            <p:cNvPr id="3375" name="Google Shape;3375;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83"/>
          <p:cNvGrpSpPr/>
          <p:nvPr/>
        </p:nvGrpSpPr>
        <p:grpSpPr>
          <a:xfrm>
            <a:off x="7618426" y="3440396"/>
            <a:ext cx="178492" cy="275990"/>
            <a:chOff x="8615101" y="3738687"/>
            <a:chExt cx="207573" cy="320956"/>
          </a:xfrm>
        </p:grpSpPr>
        <p:sp>
          <p:nvSpPr>
            <p:cNvPr id="3379" name="Google Shape;3379;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2" name="Google Shape;3382;p83"/>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3" name="Google Shape;3383;p83"/>
          <p:cNvGrpSpPr/>
          <p:nvPr/>
        </p:nvGrpSpPr>
        <p:grpSpPr>
          <a:xfrm>
            <a:off x="6013131" y="3561884"/>
            <a:ext cx="557670" cy="511283"/>
            <a:chOff x="6015419" y="3716859"/>
            <a:chExt cx="557671" cy="511283"/>
          </a:xfrm>
        </p:grpSpPr>
        <p:sp>
          <p:nvSpPr>
            <p:cNvPr id="3384" name="Google Shape;3384;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5" name="Google Shape;3385;p83"/>
            <p:cNvGrpSpPr/>
            <p:nvPr/>
          </p:nvGrpSpPr>
          <p:grpSpPr>
            <a:xfrm>
              <a:off x="6036094" y="3716980"/>
              <a:ext cx="529860" cy="510468"/>
              <a:chOff x="6036094" y="3716980"/>
              <a:chExt cx="529860" cy="510468"/>
            </a:xfrm>
          </p:grpSpPr>
          <p:sp>
            <p:nvSpPr>
              <p:cNvPr id="3386" name="Google Shape;3386;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6" name="Google Shape;3396;p83"/>
          <p:cNvGrpSpPr/>
          <p:nvPr/>
        </p:nvGrpSpPr>
        <p:grpSpPr>
          <a:xfrm>
            <a:off x="6642016" y="2918653"/>
            <a:ext cx="576302" cy="511871"/>
            <a:chOff x="6644304" y="3073628"/>
            <a:chExt cx="576302" cy="511871"/>
          </a:xfrm>
        </p:grpSpPr>
        <p:sp>
          <p:nvSpPr>
            <p:cNvPr id="3397" name="Google Shape;3397;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83"/>
            <p:cNvGrpSpPr/>
            <p:nvPr/>
          </p:nvGrpSpPr>
          <p:grpSpPr>
            <a:xfrm>
              <a:off x="6712169" y="3085440"/>
              <a:ext cx="481622" cy="494913"/>
              <a:chOff x="6712169" y="3085440"/>
              <a:chExt cx="481622" cy="494913"/>
            </a:xfrm>
          </p:grpSpPr>
          <p:sp>
            <p:nvSpPr>
              <p:cNvPr id="3399" name="Google Shape;3399;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4" name="Google Shape;3404;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7" name="Google Shape;3407;p83"/>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8" name="Google Shape;3408;p83"/>
          <p:cNvGrpSpPr/>
          <p:nvPr/>
        </p:nvGrpSpPr>
        <p:grpSpPr>
          <a:xfrm>
            <a:off x="6649867" y="3561648"/>
            <a:ext cx="560631" cy="511352"/>
            <a:chOff x="6652154" y="3716623"/>
            <a:chExt cx="560631" cy="511352"/>
          </a:xfrm>
        </p:grpSpPr>
        <p:sp>
          <p:nvSpPr>
            <p:cNvPr id="3409" name="Google Shape;3409;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0" name="Google Shape;3410;p83"/>
            <p:cNvGrpSpPr/>
            <p:nvPr/>
          </p:nvGrpSpPr>
          <p:grpSpPr>
            <a:xfrm>
              <a:off x="6669657" y="3716715"/>
              <a:ext cx="466779" cy="464290"/>
              <a:chOff x="6669657" y="3716715"/>
              <a:chExt cx="466779" cy="464290"/>
            </a:xfrm>
          </p:grpSpPr>
          <p:sp>
            <p:nvSpPr>
              <p:cNvPr id="3411" name="Google Shape;3411;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4" name="Google Shape;3424;p83"/>
          <p:cNvGrpSpPr/>
          <p:nvPr/>
        </p:nvGrpSpPr>
        <p:grpSpPr>
          <a:xfrm>
            <a:off x="7843958" y="3843056"/>
            <a:ext cx="187557" cy="187557"/>
            <a:chOff x="8565775" y="671075"/>
            <a:chExt cx="441000" cy="441000"/>
          </a:xfrm>
        </p:grpSpPr>
        <p:sp>
          <p:nvSpPr>
            <p:cNvPr id="3425" name="Google Shape;3425;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83"/>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3"/>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9" name="Google Shape;3429;p83"/>
          <p:cNvGrpSpPr/>
          <p:nvPr/>
        </p:nvGrpSpPr>
        <p:grpSpPr>
          <a:xfrm>
            <a:off x="5997813" y="2921275"/>
            <a:ext cx="587871" cy="512373"/>
            <a:chOff x="6000100" y="3076250"/>
            <a:chExt cx="587871" cy="512373"/>
          </a:xfrm>
        </p:grpSpPr>
        <p:sp>
          <p:nvSpPr>
            <p:cNvPr id="3430" name="Google Shape;3430;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1" name="Google Shape;3431;p83"/>
            <p:cNvGrpSpPr/>
            <p:nvPr/>
          </p:nvGrpSpPr>
          <p:grpSpPr>
            <a:xfrm>
              <a:off x="6031360" y="3076713"/>
              <a:ext cx="539107" cy="480965"/>
              <a:chOff x="6031360" y="3076713"/>
              <a:chExt cx="539107" cy="480965"/>
            </a:xfrm>
          </p:grpSpPr>
          <p:sp>
            <p:nvSpPr>
              <p:cNvPr id="3432" name="Google Shape;3432;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9" name="Google Shape;3439;p83"/>
          <p:cNvGrpSpPr/>
          <p:nvPr/>
        </p:nvGrpSpPr>
        <p:grpSpPr>
          <a:xfrm>
            <a:off x="3574273" y="2854307"/>
            <a:ext cx="2241344" cy="1330656"/>
            <a:chOff x="3597785" y="3065882"/>
            <a:chExt cx="2241344" cy="1330656"/>
          </a:xfrm>
        </p:grpSpPr>
        <p:grpSp>
          <p:nvGrpSpPr>
            <p:cNvPr id="3440" name="Google Shape;3440;p83"/>
            <p:cNvGrpSpPr/>
            <p:nvPr/>
          </p:nvGrpSpPr>
          <p:grpSpPr>
            <a:xfrm>
              <a:off x="5296908" y="3937355"/>
              <a:ext cx="143198" cy="32380"/>
              <a:chOff x="5296908" y="3937355"/>
              <a:chExt cx="143198" cy="32380"/>
            </a:xfrm>
          </p:grpSpPr>
          <p:sp>
            <p:nvSpPr>
              <p:cNvPr id="3441" name="Google Shape;3441;p8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2" name="Google Shape;3442;p83"/>
              <p:cNvGrpSpPr/>
              <p:nvPr/>
            </p:nvGrpSpPr>
            <p:grpSpPr>
              <a:xfrm>
                <a:off x="5402331" y="3937355"/>
                <a:ext cx="37776" cy="32380"/>
                <a:chOff x="5402331" y="3937355"/>
                <a:chExt cx="37776" cy="32380"/>
              </a:xfrm>
            </p:grpSpPr>
            <p:sp>
              <p:nvSpPr>
                <p:cNvPr id="3443" name="Google Shape;3443;p8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83"/>
              <p:cNvGrpSpPr/>
              <p:nvPr/>
            </p:nvGrpSpPr>
            <p:grpSpPr>
              <a:xfrm>
                <a:off x="5296908" y="3937355"/>
                <a:ext cx="37783" cy="32380"/>
                <a:chOff x="5296908" y="3937355"/>
                <a:chExt cx="37783" cy="32380"/>
              </a:xfrm>
            </p:grpSpPr>
            <p:sp>
              <p:nvSpPr>
                <p:cNvPr id="3446" name="Google Shape;3446;p8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8" name="Google Shape;3448;p83"/>
            <p:cNvGrpSpPr/>
            <p:nvPr/>
          </p:nvGrpSpPr>
          <p:grpSpPr>
            <a:xfrm>
              <a:off x="4724163" y="3119631"/>
              <a:ext cx="120838" cy="84218"/>
              <a:chOff x="4724163" y="3119631"/>
              <a:chExt cx="120838" cy="84218"/>
            </a:xfrm>
          </p:grpSpPr>
          <p:grpSp>
            <p:nvGrpSpPr>
              <p:cNvPr id="3449" name="Google Shape;3449;p83"/>
              <p:cNvGrpSpPr/>
              <p:nvPr/>
            </p:nvGrpSpPr>
            <p:grpSpPr>
              <a:xfrm>
                <a:off x="4746712" y="3132773"/>
                <a:ext cx="86869" cy="56424"/>
                <a:chOff x="4746712" y="3132773"/>
                <a:chExt cx="86869" cy="56424"/>
              </a:xfrm>
            </p:grpSpPr>
            <p:sp>
              <p:nvSpPr>
                <p:cNvPr id="3450" name="Google Shape;3450;p8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83"/>
              <p:cNvGrpSpPr/>
              <p:nvPr/>
            </p:nvGrpSpPr>
            <p:grpSpPr>
              <a:xfrm>
                <a:off x="4773634" y="3143336"/>
                <a:ext cx="37776" cy="32451"/>
                <a:chOff x="4773634" y="3143336"/>
                <a:chExt cx="37776" cy="32451"/>
              </a:xfrm>
            </p:grpSpPr>
            <p:sp>
              <p:nvSpPr>
                <p:cNvPr id="3453" name="Google Shape;3453;p8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83"/>
              <p:cNvGrpSpPr/>
              <p:nvPr/>
            </p:nvGrpSpPr>
            <p:grpSpPr>
              <a:xfrm>
                <a:off x="4724163" y="3131248"/>
                <a:ext cx="37776" cy="32459"/>
                <a:chOff x="4724163" y="3131248"/>
                <a:chExt cx="37776" cy="32459"/>
              </a:xfrm>
            </p:grpSpPr>
            <p:sp>
              <p:nvSpPr>
                <p:cNvPr id="3456" name="Google Shape;3456;p8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83"/>
              <p:cNvGrpSpPr/>
              <p:nvPr/>
            </p:nvGrpSpPr>
            <p:grpSpPr>
              <a:xfrm>
                <a:off x="4755081" y="3176054"/>
                <a:ext cx="32357" cy="27795"/>
                <a:chOff x="4755081" y="3176054"/>
                <a:chExt cx="32357" cy="27795"/>
              </a:xfrm>
            </p:grpSpPr>
            <p:sp>
              <p:nvSpPr>
                <p:cNvPr id="3459" name="Google Shape;3459;p8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83"/>
              <p:cNvGrpSpPr/>
              <p:nvPr/>
            </p:nvGrpSpPr>
            <p:grpSpPr>
              <a:xfrm>
                <a:off x="4812550" y="3119631"/>
                <a:ext cx="32451" cy="27803"/>
                <a:chOff x="4812550" y="3119631"/>
                <a:chExt cx="32451" cy="27803"/>
              </a:xfrm>
            </p:grpSpPr>
            <p:sp>
              <p:nvSpPr>
                <p:cNvPr id="3462" name="Google Shape;3462;p8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4" name="Google Shape;3464;p83"/>
            <p:cNvGrpSpPr/>
            <p:nvPr/>
          </p:nvGrpSpPr>
          <p:grpSpPr>
            <a:xfrm>
              <a:off x="5382826" y="4027197"/>
              <a:ext cx="268967" cy="250422"/>
              <a:chOff x="5382826" y="4027197"/>
              <a:chExt cx="268967" cy="250422"/>
            </a:xfrm>
          </p:grpSpPr>
          <p:grpSp>
            <p:nvGrpSpPr>
              <p:cNvPr id="3465" name="Google Shape;3465;p83"/>
              <p:cNvGrpSpPr/>
              <p:nvPr/>
            </p:nvGrpSpPr>
            <p:grpSpPr>
              <a:xfrm>
                <a:off x="5405280" y="4042510"/>
                <a:ext cx="237570" cy="218647"/>
                <a:chOff x="5405280" y="4042510"/>
                <a:chExt cx="237570" cy="218647"/>
              </a:xfrm>
            </p:grpSpPr>
            <p:sp>
              <p:nvSpPr>
                <p:cNvPr id="3466" name="Google Shape;3466;p8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2" name="Google Shape;3472;p83"/>
              <p:cNvGrpSpPr/>
              <p:nvPr/>
            </p:nvGrpSpPr>
            <p:grpSpPr>
              <a:xfrm>
                <a:off x="5382826" y="4125549"/>
                <a:ext cx="37776" cy="32380"/>
                <a:chOff x="5382826" y="4125549"/>
                <a:chExt cx="37776" cy="32380"/>
              </a:xfrm>
            </p:grpSpPr>
            <p:sp>
              <p:nvSpPr>
                <p:cNvPr id="3473" name="Google Shape;3473;p8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83"/>
              <p:cNvGrpSpPr/>
              <p:nvPr/>
            </p:nvGrpSpPr>
            <p:grpSpPr>
              <a:xfrm>
                <a:off x="5475680" y="4195587"/>
                <a:ext cx="37783" cy="32364"/>
                <a:chOff x="5475680" y="4195587"/>
                <a:chExt cx="37783" cy="32364"/>
              </a:xfrm>
            </p:grpSpPr>
            <p:sp>
              <p:nvSpPr>
                <p:cNvPr id="3476" name="Google Shape;3476;p8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8" name="Google Shape;3478;p83"/>
              <p:cNvGrpSpPr/>
              <p:nvPr/>
            </p:nvGrpSpPr>
            <p:grpSpPr>
              <a:xfrm>
                <a:off x="5532575" y="4027197"/>
                <a:ext cx="33308" cy="32262"/>
                <a:chOff x="5532575" y="4027197"/>
                <a:chExt cx="33308" cy="32262"/>
              </a:xfrm>
            </p:grpSpPr>
            <p:sp>
              <p:nvSpPr>
                <p:cNvPr id="3479" name="Google Shape;3479;p8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83"/>
              <p:cNvGrpSpPr/>
              <p:nvPr/>
            </p:nvGrpSpPr>
            <p:grpSpPr>
              <a:xfrm>
                <a:off x="5590706" y="4245348"/>
                <a:ext cx="33497" cy="32270"/>
                <a:chOff x="5590706" y="4245348"/>
                <a:chExt cx="33497" cy="32270"/>
              </a:xfrm>
            </p:grpSpPr>
            <p:sp>
              <p:nvSpPr>
                <p:cNvPr id="3482" name="Google Shape;3482;p8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83"/>
              <p:cNvGrpSpPr/>
              <p:nvPr/>
            </p:nvGrpSpPr>
            <p:grpSpPr>
              <a:xfrm>
                <a:off x="5618681" y="4109677"/>
                <a:ext cx="33112" cy="32357"/>
                <a:chOff x="5618681" y="4109677"/>
                <a:chExt cx="33112" cy="32357"/>
              </a:xfrm>
            </p:grpSpPr>
            <p:sp>
              <p:nvSpPr>
                <p:cNvPr id="3485" name="Google Shape;3485;p8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83"/>
              <p:cNvGrpSpPr/>
              <p:nvPr/>
            </p:nvGrpSpPr>
            <p:grpSpPr>
              <a:xfrm>
                <a:off x="5479298" y="4128262"/>
                <a:ext cx="31405" cy="26906"/>
                <a:chOff x="5479298" y="4128262"/>
                <a:chExt cx="31405" cy="26906"/>
              </a:xfrm>
            </p:grpSpPr>
            <p:sp>
              <p:nvSpPr>
                <p:cNvPr id="3488" name="Google Shape;3488;p8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83"/>
              <p:cNvGrpSpPr/>
              <p:nvPr/>
            </p:nvGrpSpPr>
            <p:grpSpPr>
              <a:xfrm>
                <a:off x="5582903" y="4180116"/>
                <a:ext cx="31499" cy="26898"/>
                <a:chOff x="5582903" y="4180116"/>
                <a:chExt cx="31499" cy="26898"/>
              </a:xfrm>
            </p:grpSpPr>
            <p:sp>
              <p:nvSpPr>
                <p:cNvPr id="3491" name="Google Shape;3491;p8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3" name="Google Shape;3493;p83"/>
            <p:cNvGrpSpPr/>
            <p:nvPr/>
          </p:nvGrpSpPr>
          <p:grpSpPr>
            <a:xfrm>
              <a:off x="3977681" y="3230323"/>
              <a:ext cx="94584" cy="84085"/>
              <a:chOff x="3977681" y="3230323"/>
              <a:chExt cx="94584" cy="84085"/>
            </a:xfrm>
          </p:grpSpPr>
          <p:grpSp>
            <p:nvGrpSpPr>
              <p:cNvPr id="3494" name="Google Shape;3494;p83"/>
              <p:cNvGrpSpPr/>
              <p:nvPr/>
            </p:nvGrpSpPr>
            <p:grpSpPr>
              <a:xfrm>
                <a:off x="4000135" y="3243041"/>
                <a:ext cx="59570" cy="57186"/>
                <a:chOff x="4000135" y="3243041"/>
                <a:chExt cx="59570" cy="57186"/>
              </a:xfrm>
            </p:grpSpPr>
            <p:sp>
              <p:nvSpPr>
                <p:cNvPr id="3495" name="Google Shape;3495;p8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83"/>
              <p:cNvGrpSpPr/>
              <p:nvPr/>
            </p:nvGrpSpPr>
            <p:grpSpPr>
              <a:xfrm>
                <a:off x="3977681" y="3245872"/>
                <a:ext cx="37783" cy="32380"/>
                <a:chOff x="3977681" y="3245872"/>
                <a:chExt cx="37783" cy="32380"/>
              </a:xfrm>
            </p:grpSpPr>
            <p:sp>
              <p:nvSpPr>
                <p:cNvPr id="3499" name="Google Shape;3499;p8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83"/>
              <p:cNvGrpSpPr/>
              <p:nvPr/>
            </p:nvGrpSpPr>
            <p:grpSpPr>
              <a:xfrm>
                <a:off x="4040860" y="3262672"/>
                <a:ext cx="31405" cy="27001"/>
                <a:chOff x="4040860" y="3262672"/>
                <a:chExt cx="31405" cy="27001"/>
              </a:xfrm>
            </p:grpSpPr>
            <p:sp>
              <p:nvSpPr>
                <p:cNvPr id="3502" name="Google Shape;3502;p8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83"/>
              <p:cNvGrpSpPr/>
              <p:nvPr/>
            </p:nvGrpSpPr>
            <p:grpSpPr>
              <a:xfrm>
                <a:off x="4021072" y="3230323"/>
                <a:ext cx="31397" cy="26906"/>
                <a:chOff x="4021072" y="3230323"/>
                <a:chExt cx="31397" cy="26906"/>
              </a:xfrm>
            </p:grpSpPr>
            <p:sp>
              <p:nvSpPr>
                <p:cNvPr id="3505" name="Google Shape;3505;p8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83"/>
              <p:cNvGrpSpPr/>
              <p:nvPr/>
            </p:nvGrpSpPr>
            <p:grpSpPr>
              <a:xfrm>
                <a:off x="4001472" y="3287462"/>
                <a:ext cx="31499" cy="26945"/>
                <a:chOff x="4001472" y="3287462"/>
                <a:chExt cx="31499" cy="26945"/>
              </a:xfrm>
            </p:grpSpPr>
            <p:sp>
              <p:nvSpPr>
                <p:cNvPr id="3508" name="Google Shape;3508;p8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0" name="Google Shape;3510;p83"/>
            <p:cNvGrpSpPr/>
            <p:nvPr/>
          </p:nvGrpSpPr>
          <p:grpSpPr>
            <a:xfrm>
              <a:off x="4084715" y="3258865"/>
              <a:ext cx="184961" cy="137268"/>
              <a:chOff x="4084715" y="3258865"/>
              <a:chExt cx="184961" cy="137268"/>
            </a:xfrm>
          </p:grpSpPr>
          <p:grpSp>
            <p:nvGrpSpPr>
              <p:cNvPr id="3511" name="Google Shape;3511;p83"/>
              <p:cNvGrpSpPr/>
              <p:nvPr/>
            </p:nvGrpSpPr>
            <p:grpSpPr>
              <a:xfrm>
                <a:off x="4107453" y="3271583"/>
                <a:ext cx="153470" cy="110275"/>
                <a:chOff x="4107453" y="3271583"/>
                <a:chExt cx="153470" cy="110275"/>
              </a:xfrm>
            </p:grpSpPr>
            <p:sp>
              <p:nvSpPr>
                <p:cNvPr id="3512" name="Google Shape;3512;p8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83"/>
              <p:cNvGrpSpPr/>
              <p:nvPr/>
            </p:nvGrpSpPr>
            <p:grpSpPr>
              <a:xfrm>
                <a:off x="4136947" y="3258865"/>
                <a:ext cx="31499" cy="27001"/>
                <a:chOff x="4136947" y="3258865"/>
                <a:chExt cx="31499" cy="27001"/>
              </a:xfrm>
            </p:grpSpPr>
            <p:sp>
              <p:nvSpPr>
                <p:cNvPr id="3517" name="Google Shape;3517;p8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83"/>
              <p:cNvGrpSpPr/>
              <p:nvPr/>
            </p:nvGrpSpPr>
            <p:grpSpPr>
              <a:xfrm>
                <a:off x="4084715" y="3266478"/>
                <a:ext cx="31468" cy="26898"/>
                <a:chOff x="4084715" y="3266478"/>
                <a:chExt cx="31468" cy="26898"/>
              </a:xfrm>
            </p:grpSpPr>
            <p:sp>
              <p:nvSpPr>
                <p:cNvPr id="3520" name="Google Shape;3520;p8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83"/>
              <p:cNvGrpSpPr/>
              <p:nvPr/>
            </p:nvGrpSpPr>
            <p:grpSpPr>
              <a:xfrm>
                <a:off x="4159213" y="3279849"/>
                <a:ext cx="31405" cy="26945"/>
                <a:chOff x="4159213" y="3279849"/>
                <a:chExt cx="31405" cy="26945"/>
              </a:xfrm>
            </p:grpSpPr>
            <p:sp>
              <p:nvSpPr>
                <p:cNvPr id="3523" name="Google Shape;3523;p8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83"/>
              <p:cNvGrpSpPr/>
              <p:nvPr/>
            </p:nvGrpSpPr>
            <p:grpSpPr>
              <a:xfrm>
                <a:off x="4201550" y="3266502"/>
                <a:ext cx="31405" cy="26883"/>
                <a:chOff x="4201550" y="3266502"/>
                <a:chExt cx="31405" cy="26883"/>
              </a:xfrm>
            </p:grpSpPr>
            <p:sp>
              <p:nvSpPr>
                <p:cNvPr id="3526" name="Google Shape;3526;p8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83"/>
              <p:cNvGrpSpPr/>
              <p:nvPr/>
            </p:nvGrpSpPr>
            <p:grpSpPr>
              <a:xfrm>
                <a:off x="4201550" y="3338278"/>
                <a:ext cx="31405" cy="26930"/>
                <a:chOff x="4201550" y="3338278"/>
                <a:chExt cx="31405" cy="26930"/>
              </a:xfrm>
            </p:grpSpPr>
            <p:sp>
              <p:nvSpPr>
                <p:cNvPr id="3529" name="Google Shape;3529;p8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83"/>
              <p:cNvGrpSpPr/>
              <p:nvPr/>
            </p:nvGrpSpPr>
            <p:grpSpPr>
              <a:xfrm>
                <a:off x="4238272" y="3369132"/>
                <a:ext cx="31405" cy="27001"/>
                <a:chOff x="4238272" y="3369132"/>
                <a:chExt cx="31405" cy="27001"/>
              </a:xfrm>
            </p:grpSpPr>
            <p:sp>
              <p:nvSpPr>
                <p:cNvPr id="3532" name="Google Shape;3532;p8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4" name="Google Shape;3534;p83"/>
            <p:cNvGrpSpPr/>
            <p:nvPr/>
          </p:nvGrpSpPr>
          <p:grpSpPr>
            <a:xfrm>
              <a:off x="4068639" y="3200169"/>
              <a:ext cx="77643" cy="37272"/>
              <a:chOff x="4068639" y="3200169"/>
              <a:chExt cx="77643" cy="37272"/>
            </a:xfrm>
          </p:grpSpPr>
          <p:sp>
            <p:nvSpPr>
              <p:cNvPr id="3535" name="Google Shape;3535;p8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83"/>
              <p:cNvGrpSpPr/>
              <p:nvPr/>
            </p:nvGrpSpPr>
            <p:grpSpPr>
              <a:xfrm>
                <a:off x="4114878" y="3200169"/>
                <a:ext cx="31405" cy="26993"/>
                <a:chOff x="4114878" y="3200169"/>
                <a:chExt cx="31405" cy="26993"/>
              </a:xfrm>
            </p:grpSpPr>
            <p:sp>
              <p:nvSpPr>
                <p:cNvPr id="3537" name="Google Shape;3537;p8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83"/>
              <p:cNvGrpSpPr/>
              <p:nvPr/>
            </p:nvGrpSpPr>
            <p:grpSpPr>
              <a:xfrm>
                <a:off x="4068639" y="3210535"/>
                <a:ext cx="31499" cy="26906"/>
                <a:chOff x="4068639" y="3210535"/>
                <a:chExt cx="31499" cy="26906"/>
              </a:xfrm>
            </p:grpSpPr>
            <p:sp>
              <p:nvSpPr>
                <p:cNvPr id="3540" name="Google Shape;3540;p8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2" name="Google Shape;3542;p83"/>
            <p:cNvGrpSpPr/>
            <p:nvPr/>
          </p:nvGrpSpPr>
          <p:grpSpPr>
            <a:xfrm>
              <a:off x="3869702" y="3066935"/>
              <a:ext cx="382664" cy="190294"/>
              <a:chOff x="3869702" y="3066935"/>
              <a:chExt cx="382664" cy="190294"/>
            </a:xfrm>
          </p:grpSpPr>
          <p:grpSp>
            <p:nvGrpSpPr>
              <p:cNvPr id="3543" name="Google Shape;3543;p83"/>
              <p:cNvGrpSpPr/>
              <p:nvPr/>
            </p:nvGrpSpPr>
            <p:grpSpPr>
              <a:xfrm>
                <a:off x="3888633" y="3082351"/>
                <a:ext cx="351172" cy="160698"/>
                <a:chOff x="3888633" y="3082351"/>
                <a:chExt cx="351172" cy="160698"/>
              </a:xfrm>
            </p:grpSpPr>
            <p:sp>
              <p:nvSpPr>
                <p:cNvPr id="3544" name="Google Shape;3544;p8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83"/>
              <p:cNvGrpSpPr/>
              <p:nvPr/>
            </p:nvGrpSpPr>
            <p:grpSpPr>
              <a:xfrm>
                <a:off x="4143703" y="3066935"/>
                <a:ext cx="37783" cy="32357"/>
                <a:chOff x="4143703" y="3066935"/>
                <a:chExt cx="37783" cy="32357"/>
              </a:xfrm>
            </p:grpSpPr>
            <p:sp>
              <p:nvSpPr>
                <p:cNvPr id="3551" name="Google Shape;3551;p8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3" name="Google Shape;3553;p83"/>
              <p:cNvGrpSpPr/>
              <p:nvPr/>
            </p:nvGrpSpPr>
            <p:grpSpPr>
              <a:xfrm>
                <a:off x="4044565" y="3103563"/>
                <a:ext cx="37783" cy="32451"/>
                <a:chOff x="4044565" y="3103563"/>
                <a:chExt cx="37783" cy="32451"/>
              </a:xfrm>
            </p:grpSpPr>
            <p:sp>
              <p:nvSpPr>
                <p:cNvPr id="3554" name="Google Shape;3554;p8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83"/>
              <p:cNvGrpSpPr/>
              <p:nvPr/>
            </p:nvGrpSpPr>
            <p:grpSpPr>
              <a:xfrm>
                <a:off x="4017454" y="3188237"/>
                <a:ext cx="37776" cy="32357"/>
                <a:chOff x="4017454" y="3188237"/>
                <a:chExt cx="37776" cy="32357"/>
              </a:xfrm>
            </p:grpSpPr>
            <p:sp>
              <p:nvSpPr>
                <p:cNvPr id="3557" name="Google Shape;3557;p8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83"/>
              <p:cNvGrpSpPr/>
              <p:nvPr/>
            </p:nvGrpSpPr>
            <p:grpSpPr>
              <a:xfrm>
                <a:off x="3921548" y="3157509"/>
                <a:ext cx="37783" cy="32357"/>
                <a:chOff x="3921548" y="3157509"/>
                <a:chExt cx="37783" cy="32357"/>
              </a:xfrm>
            </p:grpSpPr>
            <p:sp>
              <p:nvSpPr>
                <p:cNvPr id="3560" name="Google Shape;3560;p8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83"/>
              <p:cNvGrpSpPr/>
              <p:nvPr/>
            </p:nvGrpSpPr>
            <p:grpSpPr>
              <a:xfrm>
                <a:off x="3939056" y="3211620"/>
                <a:ext cx="37783" cy="32380"/>
                <a:chOff x="3939056" y="3211620"/>
                <a:chExt cx="37783" cy="32380"/>
              </a:xfrm>
            </p:grpSpPr>
            <p:sp>
              <p:nvSpPr>
                <p:cNvPr id="3563" name="Google Shape;3563;p8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83"/>
              <p:cNvGrpSpPr/>
              <p:nvPr/>
            </p:nvGrpSpPr>
            <p:grpSpPr>
              <a:xfrm>
                <a:off x="4176240" y="3136965"/>
                <a:ext cx="31405" cy="26930"/>
                <a:chOff x="4176240" y="3136965"/>
                <a:chExt cx="31405" cy="26930"/>
              </a:xfrm>
            </p:grpSpPr>
            <p:sp>
              <p:nvSpPr>
                <p:cNvPr id="3566" name="Google Shape;3566;p8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83"/>
              <p:cNvGrpSpPr/>
              <p:nvPr/>
            </p:nvGrpSpPr>
            <p:grpSpPr>
              <a:xfrm>
                <a:off x="4133148" y="3152593"/>
                <a:ext cx="31499" cy="27001"/>
                <a:chOff x="4133148" y="3152593"/>
                <a:chExt cx="31499" cy="27001"/>
              </a:xfrm>
            </p:grpSpPr>
            <p:sp>
              <p:nvSpPr>
                <p:cNvPr id="3569" name="Google Shape;3569;p8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83"/>
              <p:cNvGrpSpPr/>
              <p:nvPr/>
            </p:nvGrpSpPr>
            <p:grpSpPr>
              <a:xfrm>
                <a:off x="4220866" y="3073534"/>
                <a:ext cx="31499" cy="26898"/>
                <a:chOff x="4220866" y="3073534"/>
                <a:chExt cx="31499" cy="26898"/>
              </a:xfrm>
            </p:grpSpPr>
            <p:sp>
              <p:nvSpPr>
                <p:cNvPr id="3572" name="Google Shape;3572;p8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83"/>
              <p:cNvGrpSpPr/>
              <p:nvPr/>
            </p:nvGrpSpPr>
            <p:grpSpPr>
              <a:xfrm>
                <a:off x="3869702" y="3230323"/>
                <a:ext cx="31499" cy="26906"/>
                <a:chOff x="3869702" y="3230323"/>
                <a:chExt cx="31499" cy="26906"/>
              </a:xfrm>
            </p:grpSpPr>
            <p:sp>
              <p:nvSpPr>
                <p:cNvPr id="3575" name="Google Shape;3575;p8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7" name="Google Shape;3577;p83"/>
            <p:cNvGrpSpPr/>
            <p:nvPr/>
          </p:nvGrpSpPr>
          <p:grpSpPr>
            <a:xfrm>
              <a:off x="4271383" y="3065882"/>
              <a:ext cx="304556" cy="341663"/>
              <a:chOff x="4271383" y="3065882"/>
              <a:chExt cx="304556" cy="341663"/>
            </a:xfrm>
          </p:grpSpPr>
          <p:grpSp>
            <p:nvGrpSpPr>
              <p:cNvPr id="3578" name="Google Shape;3578;p83"/>
              <p:cNvGrpSpPr/>
              <p:nvPr/>
            </p:nvGrpSpPr>
            <p:grpSpPr>
              <a:xfrm>
                <a:off x="4293838" y="3078639"/>
                <a:ext cx="269353" cy="311973"/>
                <a:chOff x="4293838" y="3078639"/>
                <a:chExt cx="269353" cy="311973"/>
              </a:xfrm>
            </p:grpSpPr>
            <p:sp>
              <p:nvSpPr>
                <p:cNvPr id="3579" name="Google Shape;3579;p8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83"/>
              <p:cNvGrpSpPr/>
              <p:nvPr/>
            </p:nvGrpSpPr>
            <p:grpSpPr>
              <a:xfrm>
                <a:off x="4538164" y="3342061"/>
                <a:ext cx="37776" cy="32380"/>
                <a:chOff x="4538164" y="3342061"/>
                <a:chExt cx="37776" cy="32380"/>
              </a:xfrm>
            </p:grpSpPr>
            <p:sp>
              <p:nvSpPr>
                <p:cNvPr id="3597" name="Google Shape;3597;p8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83"/>
              <p:cNvGrpSpPr/>
              <p:nvPr/>
            </p:nvGrpSpPr>
            <p:grpSpPr>
              <a:xfrm>
                <a:off x="4271383" y="3194742"/>
                <a:ext cx="37783" cy="32420"/>
                <a:chOff x="4271383" y="3194742"/>
                <a:chExt cx="37783" cy="32420"/>
              </a:xfrm>
            </p:grpSpPr>
            <p:sp>
              <p:nvSpPr>
                <p:cNvPr id="3600" name="Google Shape;3600;p8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83"/>
              <p:cNvGrpSpPr/>
              <p:nvPr/>
            </p:nvGrpSpPr>
            <p:grpSpPr>
              <a:xfrm>
                <a:off x="4284416" y="3084058"/>
                <a:ext cx="37783" cy="32357"/>
                <a:chOff x="4284416" y="3084058"/>
                <a:chExt cx="37783" cy="32357"/>
              </a:xfrm>
            </p:grpSpPr>
            <p:sp>
              <p:nvSpPr>
                <p:cNvPr id="3603" name="Google Shape;3603;p8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83"/>
              <p:cNvGrpSpPr/>
              <p:nvPr/>
            </p:nvGrpSpPr>
            <p:grpSpPr>
              <a:xfrm>
                <a:off x="4478697" y="3297561"/>
                <a:ext cx="37776" cy="32451"/>
                <a:chOff x="4478697" y="3297561"/>
                <a:chExt cx="37776" cy="32451"/>
              </a:xfrm>
            </p:grpSpPr>
            <p:sp>
              <p:nvSpPr>
                <p:cNvPr id="3606" name="Google Shape;3606;p8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83"/>
              <p:cNvGrpSpPr/>
              <p:nvPr/>
            </p:nvGrpSpPr>
            <p:grpSpPr>
              <a:xfrm>
                <a:off x="4411813" y="3331711"/>
                <a:ext cx="37776" cy="32451"/>
                <a:chOff x="4411813" y="3331711"/>
                <a:chExt cx="37776" cy="32451"/>
              </a:xfrm>
            </p:grpSpPr>
            <p:sp>
              <p:nvSpPr>
                <p:cNvPr id="3609" name="Google Shape;3609;p8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83"/>
              <p:cNvGrpSpPr/>
              <p:nvPr/>
            </p:nvGrpSpPr>
            <p:grpSpPr>
              <a:xfrm>
                <a:off x="4337984" y="3375188"/>
                <a:ext cx="37776" cy="32357"/>
                <a:chOff x="4337984" y="3375188"/>
                <a:chExt cx="37776" cy="32357"/>
              </a:xfrm>
            </p:grpSpPr>
            <p:sp>
              <p:nvSpPr>
                <p:cNvPr id="3612" name="Google Shape;3612;p8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83"/>
              <p:cNvGrpSpPr/>
              <p:nvPr/>
            </p:nvGrpSpPr>
            <p:grpSpPr>
              <a:xfrm>
                <a:off x="4494867" y="3090530"/>
                <a:ext cx="37878" cy="32451"/>
                <a:chOff x="4494867" y="3090530"/>
                <a:chExt cx="37878" cy="32451"/>
              </a:xfrm>
            </p:grpSpPr>
            <p:sp>
              <p:nvSpPr>
                <p:cNvPr id="3615" name="Google Shape;3615;p8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83"/>
              <p:cNvGrpSpPr/>
              <p:nvPr/>
            </p:nvGrpSpPr>
            <p:grpSpPr>
              <a:xfrm>
                <a:off x="4525124" y="3207774"/>
                <a:ext cx="37783" cy="32420"/>
                <a:chOff x="4525124" y="3207774"/>
                <a:chExt cx="37783" cy="32420"/>
              </a:xfrm>
            </p:grpSpPr>
            <p:sp>
              <p:nvSpPr>
                <p:cNvPr id="3618" name="Google Shape;3618;p8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83"/>
              <p:cNvGrpSpPr/>
              <p:nvPr/>
            </p:nvGrpSpPr>
            <p:grpSpPr>
              <a:xfrm>
                <a:off x="4440544" y="3176479"/>
                <a:ext cx="31499" cy="26898"/>
                <a:chOff x="4440544" y="3176479"/>
                <a:chExt cx="31499" cy="26898"/>
              </a:xfrm>
            </p:grpSpPr>
            <p:sp>
              <p:nvSpPr>
                <p:cNvPr id="3621" name="Google Shape;3621;p8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83"/>
              <p:cNvGrpSpPr/>
              <p:nvPr/>
            </p:nvGrpSpPr>
            <p:grpSpPr>
              <a:xfrm>
                <a:off x="4350545" y="3156400"/>
                <a:ext cx="31405" cy="27001"/>
                <a:chOff x="4350545" y="3156400"/>
                <a:chExt cx="31405" cy="27001"/>
              </a:xfrm>
            </p:grpSpPr>
            <p:sp>
              <p:nvSpPr>
                <p:cNvPr id="3624" name="Google Shape;3624;p8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83"/>
              <p:cNvGrpSpPr/>
              <p:nvPr/>
            </p:nvGrpSpPr>
            <p:grpSpPr>
              <a:xfrm>
                <a:off x="4376703" y="3255058"/>
                <a:ext cx="31405" cy="27001"/>
                <a:chOff x="4376703" y="3255058"/>
                <a:chExt cx="31405" cy="27001"/>
              </a:xfrm>
            </p:grpSpPr>
            <p:sp>
              <p:nvSpPr>
                <p:cNvPr id="3627" name="Google Shape;3627;p8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83"/>
              <p:cNvGrpSpPr/>
              <p:nvPr/>
            </p:nvGrpSpPr>
            <p:grpSpPr>
              <a:xfrm>
                <a:off x="4331322" y="3283656"/>
                <a:ext cx="31405" cy="26945"/>
                <a:chOff x="4331322" y="3283656"/>
                <a:chExt cx="31405" cy="26945"/>
              </a:xfrm>
            </p:grpSpPr>
            <p:sp>
              <p:nvSpPr>
                <p:cNvPr id="3630" name="Google Shape;3630;p8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83"/>
              <p:cNvGrpSpPr/>
              <p:nvPr/>
            </p:nvGrpSpPr>
            <p:grpSpPr>
              <a:xfrm>
                <a:off x="4380510" y="3065882"/>
                <a:ext cx="31405" cy="26938"/>
                <a:chOff x="4380510" y="3065882"/>
                <a:chExt cx="31405" cy="26938"/>
              </a:xfrm>
            </p:grpSpPr>
            <p:sp>
              <p:nvSpPr>
                <p:cNvPr id="3633" name="Google Shape;3633;p8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5" name="Google Shape;3635;p83"/>
            <p:cNvGrpSpPr/>
            <p:nvPr/>
          </p:nvGrpSpPr>
          <p:grpSpPr>
            <a:xfrm>
              <a:off x="4558998" y="3188237"/>
              <a:ext cx="1280131" cy="1052746"/>
              <a:chOff x="4558998" y="3188237"/>
              <a:chExt cx="1280131" cy="1052746"/>
            </a:xfrm>
          </p:grpSpPr>
          <p:sp>
            <p:nvSpPr>
              <p:cNvPr id="3636" name="Google Shape;3636;p8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7" name="Google Shape;3637;p83"/>
              <p:cNvGrpSpPr/>
              <p:nvPr/>
            </p:nvGrpSpPr>
            <p:grpSpPr>
              <a:xfrm>
                <a:off x="4579164" y="3203653"/>
                <a:ext cx="1244833" cy="1020397"/>
                <a:chOff x="4579164" y="3203653"/>
                <a:chExt cx="1244833" cy="1020397"/>
              </a:xfrm>
            </p:grpSpPr>
            <p:sp>
              <p:nvSpPr>
                <p:cNvPr id="3638" name="Google Shape;3638;p8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0" name="Google Shape;3640;p83"/>
                <p:cNvGrpSpPr/>
                <p:nvPr/>
              </p:nvGrpSpPr>
              <p:grpSpPr>
                <a:xfrm>
                  <a:off x="4579164" y="3203653"/>
                  <a:ext cx="1244833" cy="1020397"/>
                  <a:chOff x="4579164" y="3203653"/>
                  <a:chExt cx="1244833" cy="1020397"/>
                </a:xfrm>
              </p:grpSpPr>
              <p:sp>
                <p:nvSpPr>
                  <p:cNvPr id="3641" name="Google Shape;3641;p8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3" name="Google Shape;3643;p83"/>
                  <p:cNvGrpSpPr/>
                  <p:nvPr/>
                </p:nvGrpSpPr>
                <p:grpSpPr>
                  <a:xfrm>
                    <a:off x="4579164" y="3203653"/>
                    <a:ext cx="1244833" cy="1020397"/>
                    <a:chOff x="4579164" y="3203653"/>
                    <a:chExt cx="1244833" cy="1020397"/>
                  </a:xfrm>
                </p:grpSpPr>
                <p:sp>
                  <p:nvSpPr>
                    <p:cNvPr id="3644" name="Google Shape;3644;p8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83"/>
                    <p:cNvGrpSpPr/>
                    <p:nvPr/>
                  </p:nvGrpSpPr>
                  <p:grpSpPr>
                    <a:xfrm>
                      <a:off x="4579164" y="3203653"/>
                      <a:ext cx="1244833" cy="1020397"/>
                      <a:chOff x="4579164" y="3203653"/>
                      <a:chExt cx="1244833" cy="1020397"/>
                    </a:xfrm>
                  </p:grpSpPr>
                  <p:sp>
                    <p:nvSpPr>
                      <p:cNvPr id="3653" name="Google Shape;3653;p8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7" name="Google Shape;3667;p83"/>
                      <p:cNvGrpSpPr/>
                      <p:nvPr/>
                    </p:nvGrpSpPr>
                    <p:grpSpPr>
                      <a:xfrm>
                        <a:off x="4579164" y="3203653"/>
                        <a:ext cx="1244833" cy="1020397"/>
                        <a:chOff x="4579164" y="3203653"/>
                        <a:chExt cx="1244833" cy="1020397"/>
                      </a:xfrm>
                    </p:grpSpPr>
                    <p:sp>
                      <p:nvSpPr>
                        <p:cNvPr id="3668" name="Google Shape;3668;p8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2" name="Google Shape;3692;p83"/>
                        <p:cNvGrpSpPr/>
                        <p:nvPr/>
                      </p:nvGrpSpPr>
                      <p:grpSpPr>
                        <a:xfrm>
                          <a:off x="4579164" y="3203653"/>
                          <a:ext cx="1244833" cy="1020397"/>
                          <a:chOff x="4579164" y="3203653"/>
                          <a:chExt cx="1244833" cy="1020397"/>
                        </a:xfrm>
                      </p:grpSpPr>
                      <p:sp>
                        <p:nvSpPr>
                          <p:cNvPr id="3693" name="Google Shape;3693;p8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4" name="Google Shape;3694;p83"/>
                          <p:cNvGrpSpPr/>
                          <p:nvPr/>
                        </p:nvGrpSpPr>
                        <p:grpSpPr>
                          <a:xfrm>
                            <a:off x="4579164" y="3203653"/>
                            <a:ext cx="1244833" cy="1020397"/>
                            <a:chOff x="4579164" y="3203653"/>
                            <a:chExt cx="1244833" cy="1020397"/>
                          </a:xfrm>
                        </p:grpSpPr>
                        <p:sp>
                          <p:nvSpPr>
                            <p:cNvPr id="3695" name="Google Shape;3695;p8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83"/>
                            <p:cNvGrpSpPr/>
                            <p:nvPr/>
                          </p:nvGrpSpPr>
                          <p:grpSpPr>
                            <a:xfrm>
                              <a:off x="4579164" y="3203653"/>
                              <a:ext cx="1244833" cy="1020397"/>
                              <a:chOff x="4579164" y="3203653"/>
                              <a:chExt cx="1244833" cy="1020397"/>
                            </a:xfrm>
                          </p:grpSpPr>
                          <p:sp>
                            <p:nvSpPr>
                              <p:cNvPr id="3703" name="Google Shape;3703;p8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6" name="Google Shape;3716;p83"/>
                              <p:cNvGrpSpPr/>
                              <p:nvPr/>
                            </p:nvGrpSpPr>
                            <p:grpSpPr>
                              <a:xfrm>
                                <a:off x="4579164" y="3203653"/>
                                <a:ext cx="1244833" cy="1020397"/>
                                <a:chOff x="4579164" y="3203653"/>
                                <a:chExt cx="1244833" cy="1020397"/>
                              </a:xfrm>
                            </p:grpSpPr>
                            <p:sp>
                              <p:nvSpPr>
                                <p:cNvPr id="3717" name="Google Shape;3717;p8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4" name="Google Shape;3724;p83"/>
                                <p:cNvGrpSpPr/>
                                <p:nvPr/>
                              </p:nvGrpSpPr>
                              <p:grpSpPr>
                                <a:xfrm>
                                  <a:off x="4579164" y="3203653"/>
                                  <a:ext cx="1244833" cy="1020397"/>
                                  <a:chOff x="4579164" y="3203653"/>
                                  <a:chExt cx="1244833" cy="1020397"/>
                                </a:xfrm>
                              </p:grpSpPr>
                              <p:sp>
                                <p:nvSpPr>
                                  <p:cNvPr id="3725" name="Google Shape;3725;p8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0" name="Google Shape;3730;p83"/>
                                  <p:cNvGrpSpPr/>
                                  <p:nvPr/>
                                </p:nvGrpSpPr>
                                <p:grpSpPr>
                                  <a:xfrm>
                                    <a:off x="4579164" y="3203653"/>
                                    <a:ext cx="1244833" cy="1020397"/>
                                    <a:chOff x="4579164" y="3203653"/>
                                    <a:chExt cx="1244833" cy="1020397"/>
                                  </a:xfrm>
                                </p:grpSpPr>
                                <p:sp>
                                  <p:nvSpPr>
                                    <p:cNvPr id="3731" name="Google Shape;3731;p8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735" name="Google Shape;3735;p8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38" name="Google Shape;3738;p8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39" name="Google Shape;3739;p83"/>
              <p:cNvGrpSpPr/>
              <p:nvPr/>
            </p:nvGrpSpPr>
            <p:grpSpPr>
              <a:xfrm>
                <a:off x="4595437" y="3598775"/>
                <a:ext cx="37776" cy="32451"/>
                <a:chOff x="4595437" y="3598775"/>
                <a:chExt cx="37776" cy="32451"/>
              </a:xfrm>
            </p:grpSpPr>
            <p:sp>
              <p:nvSpPr>
                <p:cNvPr id="3740" name="Google Shape;3740;p8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83"/>
              <p:cNvGrpSpPr/>
              <p:nvPr/>
            </p:nvGrpSpPr>
            <p:grpSpPr>
              <a:xfrm>
                <a:off x="4641864" y="3524443"/>
                <a:ext cx="37776" cy="32380"/>
                <a:chOff x="4641864" y="3524443"/>
                <a:chExt cx="37776" cy="32380"/>
              </a:xfrm>
            </p:grpSpPr>
            <p:sp>
              <p:nvSpPr>
                <p:cNvPr id="3743" name="Google Shape;3743;p8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83"/>
              <p:cNvGrpSpPr/>
              <p:nvPr/>
            </p:nvGrpSpPr>
            <p:grpSpPr>
              <a:xfrm>
                <a:off x="4648431" y="3893901"/>
                <a:ext cx="37776" cy="32357"/>
                <a:chOff x="4648431" y="3893901"/>
                <a:chExt cx="37776" cy="32357"/>
              </a:xfrm>
            </p:grpSpPr>
            <p:sp>
              <p:nvSpPr>
                <p:cNvPr id="3746" name="Google Shape;3746;p8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83"/>
              <p:cNvGrpSpPr/>
              <p:nvPr/>
            </p:nvGrpSpPr>
            <p:grpSpPr>
              <a:xfrm>
                <a:off x="4567752" y="3722908"/>
                <a:ext cx="37870" cy="32380"/>
                <a:chOff x="4567752" y="3722908"/>
                <a:chExt cx="37870" cy="32380"/>
              </a:xfrm>
            </p:grpSpPr>
            <p:sp>
              <p:nvSpPr>
                <p:cNvPr id="3749" name="Google Shape;3749;p8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83"/>
              <p:cNvGrpSpPr/>
              <p:nvPr/>
            </p:nvGrpSpPr>
            <p:grpSpPr>
              <a:xfrm>
                <a:off x="4617506" y="3652052"/>
                <a:ext cx="37783" cy="32357"/>
                <a:chOff x="4617506" y="3652052"/>
                <a:chExt cx="37783" cy="32357"/>
              </a:xfrm>
            </p:grpSpPr>
            <p:sp>
              <p:nvSpPr>
                <p:cNvPr id="3752" name="Google Shape;3752;p8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83"/>
              <p:cNvGrpSpPr/>
              <p:nvPr/>
            </p:nvGrpSpPr>
            <p:grpSpPr>
              <a:xfrm>
                <a:off x="4739005" y="3554149"/>
                <a:ext cx="37870" cy="32357"/>
                <a:chOff x="4739005" y="3554149"/>
                <a:chExt cx="37870" cy="32357"/>
              </a:xfrm>
            </p:grpSpPr>
            <p:sp>
              <p:nvSpPr>
                <p:cNvPr id="3755" name="Google Shape;3755;p8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83"/>
              <p:cNvGrpSpPr/>
              <p:nvPr/>
            </p:nvGrpSpPr>
            <p:grpSpPr>
              <a:xfrm>
                <a:off x="4806557" y="3630258"/>
                <a:ext cx="37776" cy="32364"/>
                <a:chOff x="4806557" y="3630258"/>
                <a:chExt cx="37776" cy="32364"/>
              </a:xfrm>
            </p:grpSpPr>
            <p:sp>
              <p:nvSpPr>
                <p:cNvPr id="3758" name="Google Shape;3758;p8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83"/>
              <p:cNvGrpSpPr/>
              <p:nvPr/>
            </p:nvGrpSpPr>
            <p:grpSpPr>
              <a:xfrm>
                <a:off x="4737007" y="4004357"/>
                <a:ext cx="37870" cy="32357"/>
                <a:chOff x="4737007" y="4004357"/>
                <a:chExt cx="37870" cy="32357"/>
              </a:xfrm>
            </p:grpSpPr>
            <p:sp>
              <p:nvSpPr>
                <p:cNvPr id="3761" name="Google Shape;3761;p8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83"/>
              <p:cNvGrpSpPr/>
              <p:nvPr/>
            </p:nvGrpSpPr>
            <p:grpSpPr>
              <a:xfrm>
                <a:off x="4773634" y="4208627"/>
                <a:ext cx="37776" cy="32357"/>
                <a:chOff x="4773634" y="4208627"/>
                <a:chExt cx="37776" cy="32357"/>
              </a:xfrm>
            </p:grpSpPr>
            <p:sp>
              <p:nvSpPr>
                <p:cNvPr id="3764" name="Google Shape;3764;p8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83"/>
              <p:cNvGrpSpPr/>
              <p:nvPr/>
            </p:nvGrpSpPr>
            <p:grpSpPr>
              <a:xfrm>
                <a:off x="4888282" y="4074764"/>
                <a:ext cx="37776" cy="32451"/>
                <a:chOff x="4888282" y="4074764"/>
                <a:chExt cx="37776" cy="32451"/>
              </a:xfrm>
            </p:grpSpPr>
            <p:sp>
              <p:nvSpPr>
                <p:cNvPr id="3767" name="Google Shape;3767;p8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83"/>
              <p:cNvGrpSpPr/>
              <p:nvPr/>
            </p:nvGrpSpPr>
            <p:grpSpPr>
              <a:xfrm>
                <a:off x="4901315" y="3804271"/>
                <a:ext cx="37776" cy="32364"/>
                <a:chOff x="4901315" y="3804271"/>
                <a:chExt cx="37776" cy="32364"/>
              </a:xfrm>
            </p:grpSpPr>
            <p:sp>
              <p:nvSpPr>
                <p:cNvPr id="3770" name="Google Shape;3770;p8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83"/>
              <p:cNvGrpSpPr/>
              <p:nvPr/>
            </p:nvGrpSpPr>
            <p:grpSpPr>
              <a:xfrm>
                <a:off x="4866394" y="3715035"/>
                <a:ext cx="37846" cy="32357"/>
                <a:chOff x="4866394" y="3715035"/>
                <a:chExt cx="37846" cy="32357"/>
              </a:xfrm>
            </p:grpSpPr>
            <p:sp>
              <p:nvSpPr>
                <p:cNvPr id="3773" name="Google Shape;3773;p8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83"/>
              <p:cNvGrpSpPr/>
              <p:nvPr/>
            </p:nvGrpSpPr>
            <p:grpSpPr>
              <a:xfrm>
                <a:off x="4979233" y="3839798"/>
                <a:ext cx="37878" cy="32420"/>
                <a:chOff x="4979233" y="3839798"/>
                <a:chExt cx="37878" cy="32420"/>
              </a:xfrm>
            </p:grpSpPr>
            <p:sp>
              <p:nvSpPr>
                <p:cNvPr id="3776" name="Google Shape;3776;p8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83"/>
              <p:cNvGrpSpPr/>
              <p:nvPr/>
            </p:nvGrpSpPr>
            <p:grpSpPr>
              <a:xfrm>
                <a:off x="4790662" y="3679147"/>
                <a:ext cx="37783" cy="32380"/>
                <a:chOff x="4790662" y="3679147"/>
                <a:chExt cx="37783" cy="32380"/>
              </a:xfrm>
            </p:grpSpPr>
            <p:sp>
              <p:nvSpPr>
                <p:cNvPr id="3779" name="Google Shape;3779;p8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83"/>
              <p:cNvGrpSpPr/>
              <p:nvPr/>
            </p:nvGrpSpPr>
            <p:grpSpPr>
              <a:xfrm>
                <a:off x="4857263" y="3557861"/>
                <a:ext cx="37776" cy="32357"/>
                <a:chOff x="4857263" y="3557861"/>
                <a:chExt cx="37776" cy="32357"/>
              </a:xfrm>
            </p:grpSpPr>
            <p:sp>
              <p:nvSpPr>
                <p:cNvPr id="3782" name="Google Shape;3782;p8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83"/>
              <p:cNvGrpSpPr/>
              <p:nvPr/>
            </p:nvGrpSpPr>
            <p:grpSpPr>
              <a:xfrm>
                <a:off x="4883902" y="3648033"/>
                <a:ext cx="37783" cy="32380"/>
                <a:chOff x="4883902" y="3648033"/>
                <a:chExt cx="37783" cy="32380"/>
              </a:xfrm>
            </p:grpSpPr>
            <p:sp>
              <p:nvSpPr>
                <p:cNvPr id="3785" name="Google Shape;3785;p8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83"/>
              <p:cNvGrpSpPr/>
              <p:nvPr/>
            </p:nvGrpSpPr>
            <p:grpSpPr>
              <a:xfrm>
                <a:off x="4907780" y="3347220"/>
                <a:ext cx="37878" cy="32357"/>
                <a:chOff x="4907780" y="3347220"/>
                <a:chExt cx="37878" cy="32357"/>
              </a:xfrm>
            </p:grpSpPr>
            <p:sp>
              <p:nvSpPr>
                <p:cNvPr id="3788" name="Google Shape;3788;p8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83"/>
              <p:cNvGrpSpPr/>
              <p:nvPr/>
            </p:nvGrpSpPr>
            <p:grpSpPr>
              <a:xfrm>
                <a:off x="5065048" y="3738150"/>
                <a:ext cx="37783" cy="32364"/>
                <a:chOff x="5065048" y="3738150"/>
                <a:chExt cx="37783" cy="32364"/>
              </a:xfrm>
            </p:grpSpPr>
            <p:sp>
              <p:nvSpPr>
                <p:cNvPr id="3791" name="Google Shape;3791;p8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83"/>
              <p:cNvGrpSpPr/>
              <p:nvPr/>
            </p:nvGrpSpPr>
            <p:grpSpPr>
              <a:xfrm>
                <a:off x="5071616" y="3284615"/>
                <a:ext cx="37783" cy="32357"/>
                <a:chOff x="5071616" y="3284615"/>
                <a:chExt cx="37783" cy="32357"/>
              </a:xfrm>
            </p:grpSpPr>
            <p:sp>
              <p:nvSpPr>
                <p:cNvPr id="3794" name="Google Shape;3794;p8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83"/>
              <p:cNvGrpSpPr/>
              <p:nvPr/>
            </p:nvGrpSpPr>
            <p:grpSpPr>
              <a:xfrm>
                <a:off x="5389291" y="3759921"/>
                <a:ext cx="37783" cy="32380"/>
                <a:chOff x="5389291" y="3759921"/>
                <a:chExt cx="37783" cy="32380"/>
              </a:xfrm>
            </p:grpSpPr>
            <p:sp>
              <p:nvSpPr>
                <p:cNvPr id="3797" name="Google Shape;3797;p8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83"/>
              <p:cNvGrpSpPr/>
              <p:nvPr/>
            </p:nvGrpSpPr>
            <p:grpSpPr>
              <a:xfrm>
                <a:off x="5431534" y="3632932"/>
                <a:ext cx="37878" cy="32451"/>
                <a:chOff x="5431534" y="3632932"/>
                <a:chExt cx="37878" cy="32451"/>
              </a:xfrm>
            </p:grpSpPr>
            <p:sp>
              <p:nvSpPr>
                <p:cNvPr id="3800" name="Google Shape;3800;p8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83"/>
              <p:cNvGrpSpPr/>
              <p:nvPr/>
            </p:nvGrpSpPr>
            <p:grpSpPr>
              <a:xfrm>
                <a:off x="5540755" y="3544829"/>
                <a:ext cx="37783" cy="32357"/>
                <a:chOff x="5540755" y="3544829"/>
                <a:chExt cx="37783" cy="32357"/>
              </a:xfrm>
            </p:grpSpPr>
            <p:sp>
              <p:nvSpPr>
                <p:cNvPr id="3803" name="Google Shape;3803;p8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83"/>
              <p:cNvGrpSpPr/>
              <p:nvPr/>
            </p:nvGrpSpPr>
            <p:grpSpPr>
              <a:xfrm>
                <a:off x="5579293" y="3412107"/>
                <a:ext cx="37776" cy="32357"/>
                <a:chOff x="5579293" y="3412107"/>
                <a:chExt cx="37776" cy="32357"/>
              </a:xfrm>
            </p:grpSpPr>
            <p:sp>
              <p:nvSpPr>
                <p:cNvPr id="3806" name="Google Shape;3806;p8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83"/>
              <p:cNvGrpSpPr/>
              <p:nvPr/>
            </p:nvGrpSpPr>
            <p:grpSpPr>
              <a:xfrm>
                <a:off x="5801346" y="3284615"/>
                <a:ext cx="37783" cy="32357"/>
                <a:chOff x="5801346" y="3284615"/>
                <a:chExt cx="37783" cy="32357"/>
              </a:xfrm>
            </p:grpSpPr>
            <p:sp>
              <p:nvSpPr>
                <p:cNvPr id="3809" name="Google Shape;3809;p8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83"/>
              <p:cNvGrpSpPr/>
              <p:nvPr/>
            </p:nvGrpSpPr>
            <p:grpSpPr>
              <a:xfrm>
                <a:off x="5763578" y="3399067"/>
                <a:ext cx="37776" cy="32364"/>
                <a:chOff x="5763578" y="3399067"/>
                <a:chExt cx="37776" cy="32364"/>
              </a:xfrm>
            </p:grpSpPr>
            <p:sp>
              <p:nvSpPr>
                <p:cNvPr id="3812" name="Google Shape;3812;p8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83"/>
              <p:cNvGrpSpPr/>
              <p:nvPr/>
            </p:nvGrpSpPr>
            <p:grpSpPr>
              <a:xfrm>
                <a:off x="5395858" y="3230952"/>
                <a:ext cx="37776" cy="32364"/>
                <a:chOff x="5395858" y="3230952"/>
                <a:chExt cx="37776" cy="32364"/>
              </a:xfrm>
            </p:grpSpPr>
            <p:sp>
              <p:nvSpPr>
                <p:cNvPr id="3815" name="Google Shape;3815;p8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83"/>
              <p:cNvGrpSpPr/>
              <p:nvPr/>
            </p:nvGrpSpPr>
            <p:grpSpPr>
              <a:xfrm>
                <a:off x="5264088" y="3188237"/>
                <a:ext cx="37776" cy="32357"/>
                <a:chOff x="5264088" y="3188237"/>
                <a:chExt cx="37776" cy="32357"/>
              </a:xfrm>
            </p:grpSpPr>
            <p:sp>
              <p:nvSpPr>
                <p:cNvPr id="3818" name="Google Shape;3818;p8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83"/>
              <p:cNvGrpSpPr/>
              <p:nvPr/>
            </p:nvGrpSpPr>
            <p:grpSpPr>
              <a:xfrm>
                <a:off x="5585758" y="3237425"/>
                <a:ext cx="37878" cy="32357"/>
                <a:chOff x="5585758" y="3237425"/>
                <a:chExt cx="37878" cy="32357"/>
              </a:xfrm>
            </p:grpSpPr>
            <p:sp>
              <p:nvSpPr>
                <p:cNvPr id="3821" name="Google Shape;3821;p8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83"/>
              <p:cNvGrpSpPr/>
              <p:nvPr/>
            </p:nvGrpSpPr>
            <p:grpSpPr>
              <a:xfrm>
                <a:off x="4874196" y="3291088"/>
                <a:ext cx="37878" cy="32451"/>
                <a:chOff x="4874196" y="3291088"/>
                <a:chExt cx="37878" cy="32451"/>
              </a:xfrm>
            </p:grpSpPr>
            <p:sp>
              <p:nvSpPr>
                <p:cNvPr id="3824" name="Google Shape;3824;p8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83"/>
              <p:cNvGrpSpPr/>
              <p:nvPr/>
            </p:nvGrpSpPr>
            <p:grpSpPr>
              <a:xfrm>
                <a:off x="5197770" y="3785466"/>
                <a:ext cx="37783" cy="32427"/>
                <a:chOff x="5197770" y="3785466"/>
                <a:chExt cx="37783" cy="32427"/>
              </a:xfrm>
            </p:grpSpPr>
            <p:sp>
              <p:nvSpPr>
                <p:cNvPr id="3827" name="Google Shape;3827;p8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83"/>
              <p:cNvGrpSpPr/>
              <p:nvPr/>
            </p:nvGrpSpPr>
            <p:grpSpPr>
              <a:xfrm>
                <a:off x="5177699" y="3492117"/>
                <a:ext cx="37776" cy="32357"/>
                <a:chOff x="5177699" y="3492117"/>
                <a:chExt cx="37776" cy="32357"/>
              </a:xfrm>
            </p:grpSpPr>
            <p:sp>
              <p:nvSpPr>
                <p:cNvPr id="3830" name="Google Shape;3830;p8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83"/>
              <p:cNvGrpSpPr/>
              <p:nvPr/>
            </p:nvGrpSpPr>
            <p:grpSpPr>
              <a:xfrm>
                <a:off x="5349431" y="3622346"/>
                <a:ext cx="37870" cy="32380"/>
                <a:chOff x="5349431" y="3622346"/>
                <a:chExt cx="37870" cy="32380"/>
              </a:xfrm>
            </p:grpSpPr>
            <p:sp>
              <p:nvSpPr>
                <p:cNvPr id="3833" name="Google Shape;3833;p8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83"/>
              <p:cNvGrpSpPr/>
              <p:nvPr/>
            </p:nvGrpSpPr>
            <p:grpSpPr>
              <a:xfrm>
                <a:off x="5068855" y="3563980"/>
                <a:ext cx="53954" cy="46223"/>
                <a:chOff x="5068855" y="3563980"/>
                <a:chExt cx="53954" cy="46223"/>
              </a:xfrm>
            </p:grpSpPr>
            <p:sp>
              <p:nvSpPr>
                <p:cNvPr id="3836" name="Google Shape;3836;p8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83"/>
              <p:cNvGrpSpPr/>
              <p:nvPr/>
            </p:nvGrpSpPr>
            <p:grpSpPr>
              <a:xfrm>
                <a:off x="5037654" y="3392507"/>
                <a:ext cx="37870" cy="32451"/>
                <a:chOff x="5037654" y="3392507"/>
                <a:chExt cx="37870" cy="32451"/>
              </a:xfrm>
            </p:grpSpPr>
            <p:sp>
              <p:nvSpPr>
                <p:cNvPr id="3839" name="Google Shape;3839;p8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83"/>
              <p:cNvGrpSpPr/>
              <p:nvPr/>
            </p:nvGrpSpPr>
            <p:grpSpPr>
              <a:xfrm>
                <a:off x="5456560" y="3368629"/>
                <a:ext cx="37870" cy="32451"/>
                <a:chOff x="5456560" y="3368629"/>
                <a:chExt cx="37870" cy="32451"/>
              </a:xfrm>
            </p:grpSpPr>
            <p:sp>
              <p:nvSpPr>
                <p:cNvPr id="3842" name="Google Shape;3842;p8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83"/>
              <p:cNvGrpSpPr/>
              <p:nvPr/>
            </p:nvGrpSpPr>
            <p:grpSpPr>
              <a:xfrm>
                <a:off x="4755749" y="3501516"/>
                <a:ext cx="46246" cy="39608"/>
                <a:chOff x="4755749" y="3501516"/>
                <a:chExt cx="46246" cy="39608"/>
              </a:xfrm>
            </p:grpSpPr>
            <p:sp>
              <p:nvSpPr>
                <p:cNvPr id="3845" name="Google Shape;3845;p8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83"/>
              <p:cNvGrpSpPr/>
              <p:nvPr/>
            </p:nvGrpSpPr>
            <p:grpSpPr>
              <a:xfrm>
                <a:off x="4681346" y="3485582"/>
                <a:ext cx="37783" cy="32427"/>
                <a:chOff x="4681346" y="3485582"/>
                <a:chExt cx="37783" cy="32427"/>
              </a:xfrm>
            </p:grpSpPr>
            <p:sp>
              <p:nvSpPr>
                <p:cNvPr id="3848" name="Google Shape;3848;p8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83"/>
              <p:cNvGrpSpPr/>
              <p:nvPr/>
            </p:nvGrpSpPr>
            <p:grpSpPr>
              <a:xfrm>
                <a:off x="4767067" y="3291088"/>
                <a:ext cx="37878" cy="32451"/>
                <a:chOff x="4767067" y="3291088"/>
                <a:chExt cx="37878" cy="32451"/>
              </a:xfrm>
            </p:grpSpPr>
            <p:sp>
              <p:nvSpPr>
                <p:cNvPr id="3851" name="Google Shape;3851;p8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83"/>
              <p:cNvGrpSpPr/>
              <p:nvPr/>
            </p:nvGrpSpPr>
            <p:grpSpPr>
              <a:xfrm>
                <a:off x="4687819" y="3405539"/>
                <a:ext cx="37776" cy="32451"/>
                <a:chOff x="4687819" y="3405539"/>
                <a:chExt cx="37776" cy="32451"/>
              </a:xfrm>
            </p:grpSpPr>
            <p:sp>
              <p:nvSpPr>
                <p:cNvPr id="3854" name="Google Shape;3854;p8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83"/>
              <p:cNvGrpSpPr/>
              <p:nvPr/>
            </p:nvGrpSpPr>
            <p:grpSpPr>
              <a:xfrm>
                <a:off x="4923101" y="3444809"/>
                <a:ext cx="52813" cy="45318"/>
                <a:chOff x="4923101" y="3444809"/>
                <a:chExt cx="52813" cy="45318"/>
              </a:xfrm>
            </p:grpSpPr>
            <p:sp>
              <p:nvSpPr>
                <p:cNvPr id="3857" name="Google Shape;3857;p8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83"/>
              <p:cNvGrpSpPr/>
              <p:nvPr/>
            </p:nvGrpSpPr>
            <p:grpSpPr>
              <a:xfrm>
                <a:off x="4846040" y="3654750"/>
                <a:ext cx="31405" cy="26993"/>
                <a:chOff x="4846040" y="3654750"/>
                <a:chExt cx="31405" cy="26993"/>
              </a:xfrm>
            </p:grpSpPr>
            <p:sp>
              <p:nvSpPr>
                <p:cNvPr id="3860" name="Google Shape;3860;p8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3"/>
              <p:cNvGrpSpPr/>
              <p:nvPr/>
            </p:nvGrpSpPr>
            <p:grpSpPr>
              <a:xfrm>
                <a:off x="4925673" y="3691700"/>
                <a:ext cx="40253" cy="34472"/>
                <a:chOff x="4925673" y="3691700"/>
                <a:chExt cx="40253" cy="34472"/>
              </a:xfrm>
            </p:grpSpPr>
            <p:sp>
              <p:nvSpPr>
                <p:cNvPr id="3863" name="Google Shape;3863;p8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83"/>
              <p:cNvGrpSpPr/>
              <p:nvPr/>
            </p:nvGrpSpPr>
            <p:grpSpPr>
              <a:xfrm>
                <a:off x="4894653" y="3740848"/>
                <a:ext cx="31405" cy="26906"/>
                <a:chOff x="4894653" y="3740848"/>
                <a:chExt cx="31405" cy="26906"/>
              </a:xfrm>
            </p:grpSpPr>
            <p:sp>
              <p:nvSpPr>
                <p:cNvPr id="3866" name="Google Shape;3866;p8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83"/>
              <p:cNvGrpSpPr/>
              <p:nvPr/>
            </p:nvGrpSpPr>
            <p:grpSpPr>
              <a:xfrm>
                <a:off x="4962300" y="3696348"/>
                <a:ext cx="38255" cy="32773"/>
                <a:chOff x="4962300" y="3696348"/>
                <a:chExt cx="38255" cy="32773"/>
              </a:xfrm>
            </p:grpSpPr>
            <p:sp>
              <p:nvSpPr>
                <p:cNvPr id="3869" name="Google Shape;3869;p8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83"/>
              <p:cNvGrpSpPr/>
              <p:nvPr/>
            </p:nvGrpSpPr>
            <p:grpSpPr>
              <a:xfrm>
                <a:off x="4980185" y="3743349"/>
                <a:ext cx="31499" cy="26969"/>
                <a:chOff x="4980185" y="3743349"/>
                <a:chExt cx="31499" cy="26969"/>
              </a:xfrm>
            </p:grpSpPr>
            <p:sp>
              <p:nvSpPr>
                <p:cNvPr id="3872" name="Google Shape;3872;p8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83"/>
              <p:cNvGrpSpPr/>
              <p:nvPr/>
            </p:nvGrpSpPr>
            <p:grpSpPr>
              <a:xfrm>
                <a:off x="5013768" y="3734312"/>
                <a:ext cx="31499" cy="26969"/>
                <a:chOff x="5013768" y="3734312"/>
                <a:chExt cx="31499" cy="26969"/>
              </a:xfrm>
            </p:grpSpPr>
            <p:sp>
              <p:nvSpPr>
                <p:cNvPr id="3875" name="Google Shape;3875;p8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83"/>
              <p:cNvGrpSpPr/>
              <p:nvPr/>
            </p:nvGrpSpPr>
            <p:grpSpPr>
              <a:xfrm>
                <a:off x="5036703" y="3764545"/>
                <a:ext cx="31499" cy="26898"/>
                <a:chOff x="5036703" y="3764545"/>
                <a:chExt cx="31499" cy="26898"/>
              </a:xfrm>
            </p:grpSpPr>
            <p:sp>
              <p:nvSpPr>
                <p:cNvPr id="3878" name="Google Shape;3878;p8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83"/>
              <p:cNvGrpSpPr/>
              <p:nvPr/>
            </p:nvGrpSpPr>
            <p:grpSpPr>
              <a:xfrm>
                <a:off x="4953546" y="3768352"/>
                <a:ext cx="31405" cy="26898"/>
                <a:chOff x="4953546" y="3768352"/>
                <a:chExt cx="31405" cy="26898"/>
              </a:xfrm>
            </p:grpSpPr>
            <p:sp>
              <p:nvSpPr>
                <p:cNvPr id="3881" name="Google Shape;3881;p8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83"/>
              <p:cNvGrpSpPr/>
              <p:nvPr/>
            </p:nvGrpSpPr>
            <p:grpSpPr>
              <a:xfrm>
                <a:off x="4964770" y="3814016"/>
                <a:ext cx="31499" cy="26993"/>
                <a:chOff x="4964770" y="3814016"/>
                <a:chExt cx="31499" cy="26993"/>
              </a:xfrm>
            </p:grpSpPr>
            <p:sp>
              <p:nvSpPr>
                <p:cNvPr id="3884" name="Google Shape;3884;p8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83"/>
              <p:cNvGrpSpPr/>
              <p:nvPr/>
            </p:nvGrpSpPr>
            <p:grpSpPr>
              <a:xfrm>
                <a:off x="4923290" y="3800504"/>
                <a:ext cx="31468" cy="26898"/>
                <a:chOff x="4923290" y="3800504"/>
                <a:chExt cx="31468" cy="26898"/>
              </a:xfrm>
            </p:grpSpPr>
            <p:sp>
              <p:nvSpPr>
                <p:cNvPr id="3887" name="Google Shape;3887;p8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83"/>
              <p:cNvGrpSpPr/>
              <p:nvPr/>
            </p:nvGrpSpPr>
            <p:grpSpPr>
              <a:xfrm>
                <a:off x="5108534" y="3650943"/>
                <a:ext cx="31405" cy="26993"/>
                <a:chOff x="5108534" y="3650943"/>
                <a:chExt cx="31405" cy="26993"/>
              </a:xfrm>
            </p:grpSpPr>
            <p:sp>
              <p:nvSpPr>
                <p:cNvPr id="3890" name="Google Shape;3890;p8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83"/>
              <p:cNvGrpSpPr/>
              <p:nvPr/>
            </p:nvGrpSpPr>
            <p:grpSpPr>
              <a:xfrm>
                <a:off x="5119380" y="3760739"/>
                <a:ext cx="31499" cy="26993"/>
                <a:chOff x="5119380" y="3760739"/>
                <a:chExt cx="31499" cy="26993"/>
              </a:xfrm>
            </p:grpSpPr>
            <p:sp>
              <p:nvSpPr>
                <p:cNvPr id="3893" name="Google Shape;3893;p8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83"/>
              <p:cNvGrpSpPr/>
              <p:nvPr/>
            </p:nvGrpSpPr>
            <p:grpSpPr>
              <a:xfrm>
                <a:off x="5119380" y="3788235"/>
                <a:ext cx="31499" cy="26993"/>
                <a:chOff x="5119380" y="3788235"/>
                <a:chExt cx="31499" cy="26993"/>
              </a:xfrm>
            </p:grpSpPr>
            <p:sp>
              <p:nvSpPr>
                <p:cNvPr id="3896" name="Google Shape;3896;p8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83"/>
              <p:cNvGrpSpPr/>
              <p:nvPr/>
            </p:nvGrpSpPr>
            <p:grpSpPr>
              <a:xfrm>
                <a:off x="5158005" y="3875284"/>
                <a:ext cx="31405" cy="27001"/>
                <a:chOff x="5158005" y="3875284"/>
                <a:chExt cx="31405" cy="27001"/>
              </a:xfrm>
            </p:grpSpPr>
            <p:sp>
              <p:nvSpPr>
                <p:cNvPr id="3899" name="Google Shape;3899;p8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83"/>
              <p:cNvGrpSpPr/>
              <p:nvPr/>
            </p:nvGrpSpPr>
            <p:grpSpPr>
              <a:xfrm>
                <a:off x="5233163" y="3764545"/>
                <a:ext cx="31499" cy="26898"/>
                <a:chOff x="5233163" y="3764545"/>
                <a:chExt cx="31499" cy="26898"/>
              </a:xfrm>
            </p:grpSpPr>
            <p:sp>
              <p:nvSpPr>
                <p:cNvPr id="3902" name="Google Shape;3902;p8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83"/>
              <p:cNvGrpSpPr/>
              <p:nvPr/>
            </p:nvGrpSpPr>
            <p:grpSpPr>
              <a:xfrm>
                <a:off x="5276168" y="3805545"/>
                <a:ext cx="31499" cy="26906"/>
                <a:chOff x="5276168" y="3805545"/>
                <a:chExt cx="31499" cy="26906"/>
              </a:xfrm>
            </p:grpSpPr>
            <p:sp>
              <p:nvSpPr>
                <p:cNvPr id="3905" name="Google Shape;3905;p8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3"/>
              <p:cNvGrpSpPr/>
              <p:nvPr/>
            </p:nvGrpSpPr>
            <p:grpSpPr>
              <a:xfrm>
                <a:off x="5294053" y="3851933"/>
                <a:ext cx="31405" cy="26945"/>
                <a:chOff x="5294053" y="3851933"/>
                <a:chExt cx="31405" cy="26945"/>
              </a:xfrm>
            </p:grpSpPr>
            <p:sp>
              <p:nvSpPr>
                <p:cNvPr id="3908" name="Google Shape;3908;p8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3"/>
              <p:cNvGrpSpPr/>
              <p:nvPr/>
            </p:nvGrpSpPr>
            <p:grpSpPr>
              <a:xfrm>
                <a:off x="5341723" y="3851902"/>
                <a:ext cx="31405" cy="26977"/>
                <a:chOff x="5341723" y="3851902"/>
                <a:chExt cx="31405" cy="26977"/>
              </a:xfrm>
            </p:grpSpPr>
            <p:sp>
              <p:nvSpPr>
                <p:cNvPr id="3911" name="Google Shape;3911;p8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3"/>
              <p:cNvGrpSpPr/>
              <p:nvPr/>
            </p:nvGrpSpPr>
            <p:grpSpPr>
              <a:xfrm>
                <a:off x="5054871" y="3507855"/>
                <a:ext cx="31405" cy="26993"/>
                <a:chOff x="5054871" y="3507855"/>
                <a:chExt cx="31405" cy="26993"/>
              </a:xfrm>
            </p:grpSpPr>
            <p:sp>
              <p:nvSpPr>
                <p:cNvPr id="3914" name="Google Shape;3914;p8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83"/>
              <p:cNvGrpSpPr/>
              <p:nvPr/>
            </p:nvGrpSpPr>
            <p:grpSpPr>
              <a:xfrm>
                <a:off x="4876579" y="3675325"/>
                <a:ext cx="31405" cy="26969"/>
                <a:chOff x="4876579" y="3675325"/>
                <a:chExt cx="31405" cy="26969"/>
              </a:xfrm>
            </p:grpSpPr>
            <p:sp>
              <p:nvSpPr>
                <p:cNvPr id="3917" name="Google Shape;3917;p8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83"/>
              <p:cNvGrpSpPr/>
              <p:nvPr/>
            </p:nvGrpSpPr>
            <p:grpSpPr>
              <a:xfrm>
                <a:off x="4842233" y="3688333"/>
                <a:ext cx="31405" cy="26993"/>
                <a:chOff x="4842233" y="3688333"/>
                <a:chExt cx="31405" cy="26993"/>
              </a:xfrm>
            </p:grpSpPr>
            <p:sp>
              <p:nvSpPr>
                <p:cNvPr id="3920" name="Google Shape;3920;p8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83"/>
              <p:cNvGrpSpPr/>
              <p:nvPr/>
            </p:nvGrpSpPr>
            <p:grpSpPr>
              <a:xfrm>
                <a:off x="5187876" y="3608032"/>
                <a:ext cx="31405" cy="27001"/>
                <a:chOff x="5187876" y="3608032"/>
                <a:chExt cx="31405" cy="27001"/>
              </a:xfrm>
            </p:grpSpPr>
            <p:sp>
              <p:nvSpPr>
                <p:cNvPr id="3923" name="Google Shape;3923;p8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5" name="Google Shape;3925;p8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83"/>
              <p:cNvGrpSpPr/>
              <p:nvPr/>
            </p:nvGrpSpPr>
            <p:grpSpPr>
              <a:xfrm>
                <a:off x="5269224" y="3304167"/>
                <a:ext cx="40253" cy="34402"/>
                <a:chOff x="5269224" y="3304167"/>
                <a:chExt cx="40253" cy="34402"/>
              </a:xfrm>
            </p:grpSpPr>
            <p:sp>
              <p:nvSpPr>
                <p:cNvPr id="3928" name="Google Shape;3928;p8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83"/>
              <p:cNvGrpSpPr/>
              <p:nvPr/>
            </p:nvGrpSpPr>
            <p:grpSpPr>
              <a:xfrm>
                <a:off x="5327354" y="3476615"/>
                <a:ext cx="49864" cy="42723"/>
                <a:chOff x="5327354" y="3476615"/>
                <a:chExt cx="49864" cy="42723"/>
              </a:xfrm>
            </p:grpSpPr>
            <p:sp>
              <p:nvSpPr>
                <p:cNvPr id="3931" name="Google Shape;3931;p8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3" name="Google Shape;3933;p8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5" name="Google Shape;3935;p83"/>
              <p:cNvGrpSpPr/>
              <p:nvPr/>
            </p:nvGrpSpPr>
            <p:grpSpPr>
              <a:xfrm>
                <a:off x="5341723" y="3775957"/>
                <a:ext cx="31405" cy="26898"/>
                <a:chOff x="5341723" y="3775957"/>
                <a:chExt cx="31405" cy="26898"/>
              </a:xfrm>
            </p:grpSpPr>
            <p:sp>
              <p:nvSpPr>
                <p:cNvPr id="3936" name="Google Shape;3936;p8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83"/>
              <p:cNvGrpSpPr/>
              <p:nvPr/>
            </p:nvGrpSpPr>
            <p:grpSpPr>
              <a:xfrm>
                <a:off x="5439053" y="3699274"/>
                <a:ext cx="31405" cy="26898"/>
                <a:chOff x="5439053" y="3699274"/>
                <a:chExt cx="31405" cy="26898"/>
              </a:xfrm>
            </p:grpSpPr>
            <p:sp>
              <p:nvSpPr>
                <p:cNvPr id="3939" name="Google Shape;3939;p8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83"/>
              <p:cNvGrpSpPr/>
              <p:nvPr/>
            </p:nvGrpSpPr>
            <p:grpSpPr>
              <a:xfrm>
                <a:off x="5412414" y="3622307"/>
                <a:ext cx="31499" cy="26993"/>
                <a:chOff x="5412414" y="3622307"/>
                <a:chExt cx="31499" cy="26993"/>
              </a:xfrm>
            </p:grpSpPr>
            <p:sp>
              <p:nvSpPr>
                <p:cNvPr id="3942" name="Google Shape;3942;p8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83"/>
              <p:cNvGrpSpPr/>
              <p:nvPr/>
            </p:nvGrpSpPr>
            <p:grpSpPr>
              <a:xfrm>
                <a:off x="5476254" y="3473949"/>
                <a:ext cx="26835" cy="26930"/>
                <a:chOff x="5476254" y="3473949"/>
                <a:chExt cx="26835" cy="26930"/>
              </a:xfrm>
            </p:grpSpPr>
            <p:sp>
              <p:nvSpPr>
                <p:cNvPr id="3945" name="Google Shape;3945;p8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83"/>
              <p:cNvGrpSpPr/>
              <p:nvPr/>
            </p:nvGrpSpPr>
            <p:grpSpPr>
              <a:xfrm>
                <a:off x="5564547" y="3481594"/>
                <a:ext cx="31397" cy="26898"/>
                <a:chOff x="5564547" y="3481594"/>
                <a:chExt cx="31397" cy="26898"/>
              </a:xfrm>
            </p:grpSpPr>
            <p:sp>
              <p:nvSpPr>
                <p:cNvPr id="3948" name="Google Shape;3948;p8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83"/>
              <p:cNvGrpSpPr/>
              <p:nvPr/>
            </p:nvGrpSpPr>
            <p:grpSpPr>
              <a:xfrm>
                <a:off x="5534101" y="3470174"/>
                <a:ext cx="31397" cy="26906"/>
                <a:chOff x="5534101" y="3470174"/>
                <a:chExt cx="31397" cy="26906"/>
              </a:xfrm>
            </p:grpSpPr>
            <p:sp>
              <p:nvSpPr>
                <p:cNvPr id="3951" name="Google Shape;3951;p8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83"/>
              <p:cNvGrpSpPr/>
              <p:nvPr/>
            </p:nvGrpSpPr>
            <p:grpSpPr>
              <a:xfrm>
                <a:off x="5610879" y="3314486"/>
                <a:ext cx="31499" cy="26938"/>
                <a:chOff x="5610879" y="3314486"/>
                <a:chExt cx="31499" cy="26938"/>
              </a:xfrm>
            </p:grpSpPr>
            <p:sp>
              <p:nvSpPr>
                <p:cNvPr id="3954" name="Google Shape;3954;p8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83"/>
              <p:cNvGrpSpPr/>
              <p:nvPr/>
            </p:nvGrpSpPr>
            <p:grpSpPr>
              <a:xfrm>
                <a:off x="4834525" y="3501382"/>
                <a:ext cx="31499" cy="26898"/>
                <a:chOff x="4834525" y="3501382"/>
                <a:chExt cx="31499" cy="26898"/>
              </a:xfrm>
            </p:grpSpPr>
            <p:sp>
              <p:nvSpPr>
                <p:cNvPr id="3957" name="Google Shape;3957;p8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83"/>
              <p:cNvGrpSpPr/>
              <p:nvPr/>
            </p:nvGrpSpPr>
            <p:grpSpPr>
              <a:xfrm>
                <a:off x="4898460" y="3580158"/>
                <a:ext cx="31405" cy="26898"/>
                <a:chOff x="4898460" y="3580158"/>
                <a:chExt cx="31405" cy="26898"/>
              </a:xfrm>
            </p:grpSpPr>
            <p:sp>
              <p:nvSpPr>
                <p:cNvPr id="3960" name="Google Shape;3960;p8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83"/>
              <p:cNvGrpSpPr/>
              <p:nvPr/>
            </p:nvGrpSpPr>
            <p:grpSpPr>
              <a:xfrm>
                <a:off x="4882667" y="3608032"/>
                <a:ext cx="31499" cy="27001"/>
                <a:chOff x="4882667" y="3608032"/>
                <a:chExt cx="31499" cy="27001"/>
              </a:xfrm>
            </p:grpSpPr>
            <p:sp>
              <p:nvSpPr>
                <p:cNvPr id="3963" name="Google Shape;3963;p8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83"/>
              <p:cNvGrpSpPr/>
              <p:nvPr/>
            </p:nvGrpSpPr>
            <p:grpSpPr>
              <a:xfrm>
                <a:off x="4843373" y="3631407"/>
                <a:ext cx="16273" cy="16186"/>
                <a:chOff x="4843373" y="3631407"/>
                <a:chExt cx="16273" cy="16186"/>
              </a:xfrm>
            </p:grpSpPr>
            <p:sp>
              <p:nvSpPr>
                <p:cNvPr id="3966" name="Google Shape;3966;p8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83"/>
              <p:cNvGrpSpPr/>
              <p:nvPr/>
            </p:nvGrpSpPr>
            <p:grpSpPr>
              <a:xfrm>
                <a:off x="4727773" y="3591578"/>
                <a:ext cx="31499" cy="26898"/>
                <a:chOff x="4727773" y="3591578"/>
                <a:chExt cx="31499" cy="26898"/>
              </a:xfrm>
            </p:grpSpPr>
            <p:sp>
              <p:nvSpPr>
                <p:cNvPr id="3969" name="Google Shape;3969;p8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1" name="Google Shape;3971;p8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3" name="Google Shape;3973;p83"/>
              <p:cNvGrpSpPr/>
              <p:nvPr/>
            </p:nvGrpSpPr>
            <p:grpSpPr>
              <a:xfrm>
                <a:off x="4609421" y="3577398"/>
                <a:ext cx="31499" cy="27001"/>
                <a:chOff x="4609421" y="3577398"/>
                <a:chExt cx="31499" cy="27001"/>
              </a:xfrm>
            </p:grpSpPr>
            <p:sp>
              <p:nvSpPr>
                <p:cNvPr id="3974" name="Google Shape;3974;p8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83"/>
              <p:cNvGrpSpPr/>
              <p:nvPr/>
            </p:nvGrpSpPr>
            <p:grpSpPr>
              <a:xfrm>
                <a:off x="4649289" y="3577398"/>
                <a:ext cx="31499" cy="27001"/>
                <a:chOff x="4649289" y="3577398"/>
                <a:chExt cx="31499" cy="27001"/>
              </a:xfrm>
            </p:grpSpPr>
            <p:sp>
              <p:nvSpPr>
                <p:cNvPr id="3977" name="Google Shape;3977;p8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83"/>
              <p:cNvGrpSpPr/>
              <p:nvPr/>
            </p:nvGrpSpPr>
            <p:grpSpPr>
              <a:xfrm>
                <a:off x="4605614" y="3639523"/>
                <a:ext cx="31499" cy="26906"/>
                <a:chOff x="4605614" y="3639523"/>
                <a:chExt cx="31499" cy="26906"/>
              </a:xfrm>
            </p:grpSpPr>
            <p:sp>
              <p:nvSpPr>
                <p:cNvPr id="3980" name="Google Shape;3980;p8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83"/>
              <p:cNvGrpSpPr/>
              <p:nvPr/>
            </p:nvGrpSpPr>
            <p:grpSpPr>
              <a:xfrm>
                <a:off x="4785149" y="3618846"/>
                <a:ext cx="26930" cy="26843"/>
                <a:chOff x="4785149" y="3618846"/>
                <a:chExt cx="26930" cy="26843"/>
              </a:xfrm>
            </p:grpSpPr>
            <p:sp>
              <p:nvSpPr>
                <p:cNvPr id="3983" name="Google Shape;3983;p8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83"/>
              <p:cNvGrpSpPr/>
              <p:nvPr/>
            </p:nvGrpSpPr>
            <p:grpSpPr>
              <a:xfrm>
                <a:off x="4810167" y="3601567"/>
                <a:ext cx="31405" cy="26898"/>
                <a:chOff x="4810167" y="3601567"/>
                <a:chExt cx="31405" cy="26898"/>
              </a:xfrm>
            </p:grpSpPr>
            <p:sp>
              <p:nvSpPr>
                <p:cNvPr id="3986" name="Google Shape;3986;p8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83"/>
              <p:cNvGrpSpPr/>
              <p:nvPr/>
            </p:nvGrpSpPr>
            <p:grpSpPr>
              <a:xfrm>
                <a:off x="4831002" y="3373230"/>
                <a:ext cx="31405" cy="26898"/>
                <a:chOff x="4831002" y="3373230"/>
                <a:chExt cx="31405" cy="26898"/>
              </a:xfrm>
            </p:grpSpPr>
            <p:sp>
              <p:nvSpPr>
                <p:cNvPr id="3989" name="Google Shape;3989;p8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83"/>
              <p:cNvGrpSpPr/>
              <p:nvPr/>
            </p:nvGrpSpPr>
            <p:grpSpPr>
              <a:xfrm>
                <a:off x="4719311" y="3355054"/>
                <a:ext cx="31499" cy="27001"/>
                <a:chOff x="4719311" y="3355054"/>
                <a:chExt cx="31499" cy="27001"/>
              </a:xfrm>
            </p:grpSpPr>
            <p:sp>
              <p:nvSpPr>
                <p:cNvPr id="3992" name="Google Shape;3992;p8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83"/>
              <p:cNvGrpSpPr/>
              <p:nvPr/>
            </p:nvGrpSpPr>
            <p:grpSpPr>
              <a:xfrm>
                <a:off x="4798755" y="3450260"/>
                <a:ext cx="26930" cy="26930"/>
                <a:chOff x="4798755" y="3450260"/>
                <a:chExt cx="26930" cy="26930"/>
              </a:xfrm>
            </p:grpSpPr>
            <p:sp>
              <p:nvSpPr>
                <p:cNvPr id="3995" name="Google Shape;3995;p8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83"/>
              <p:cNvGrpSpPr/>
              <p:nvPr/>
            </p:nvGrpSpPr>
            <p:grpSpPr>
              <a:xfrm>
                <a:off x="4645576" y="3467555"/>
                <a:ext cx="31405" cy="26953"/>
                <a:chOff x="4645576" y="3467555"/>
                <a:chExt cx="31405" cy="26953"/>
              </a:xfrm>
            </p:grpSpPr>
            <p:sp>
              <p:nvSpPr>
                <p:cNvPr id="3998" name="Google Shape;3998;p8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83"/>
              <p:cNvGrpSpPr/>
              <p:nvPr/>
            </p:nvGrpSpPr>
            <p:grpSpPr>
              <a:xfrm>
                <a:off x="4687631" y="3583965"/>
                <a:ext cx="31499" cy="26898"/>
                <a:chOff x="4687631" y="3583965"/>
                <a:chExt cx="31499" cy="26898"/>
              </a:xfrm>
            </p:grpSpPr>
            <p:sp>
              <p:nvSpPr>
                <p:cNvPr id="4001" name="Google Shape;4001;p8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83"/>
              <p:cNvGrpSpPr/>
              <p:nvPr/>
            </p:nvGrpSpPr>
            <p:grpSpPr>
              <a:xfrm>
                <a:off x="4719311" y="3471314"/>
                <a:ext cx="31499" cy="27001"/>
                <a:chOff x="4719311" y="3471314"/>
                <a:chExt cx="31499" cy="27001"/>
              </a:xfrm>
            </p:grpSpPr>
            <p:sp>
              <p:nvSpPr>
                <p:cNvPr id="4004" name="Google Shape;4004;p8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83"/>
              <p:cNvGrpSpPr/>
              <p:nvPr/>
            </p:nvGrpSpPr>
            <p:grpSpPr>
              <a:xfrm>
                <a:off x="4719311" y="3434404"/>
                <a:ext cx="31499" cy="26898"/>
                <a:chOff x="4719311" y="3434404"/>
                <a:chExt cx="31499" cy="26898"/>
              </a:xfrm>
            </p:grpSpPr>
            <p:sp>
              <p:nvSpPr>
                <p:cNvPr id="4007" name="Google Shape;4007;p8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83"/>
              <p:cNvGrpSpPr/>
              <p:nvPr/>
            </p:nvGrpSpPr>
            <p:grpSpPr>
              <a:xfrm>
                <a:off x="4768876" y="3401772"/>
                <a:ext cx="31499" cy="26898"/>
                <a:chOff x="4768876" y="3401772"/>
                <a:chExt cx="31499" cy="26898"/>
              </a:xfrm>
            </p:grpSpPr>
            <p:sp>
              <p:nvSpPr>
                <p:cNvPr id="4010" name="Google Shape;4010;p8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83"/>
              <p:cNvGrpSpPr/>
              <p:nvPr/>
            </p:nvGrpSpPr>
            <p:grpSpPr>
              <a:xfrm>
                <a:off x="4762214" y="3471377"/>
                <a:ext cx="26938" cy="26938"/>
                <a:chOff x="4762214" y="3471377"/>
                <a:chExt cx="26938" cy="26938"/>
              </a:xfrm>
            </p:grpSpPr>
            <p:sp>
              <p:nvSpPr>
                <p:cNvPr id="4013" name="Google Shape;4013;p8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83"/>
              <p:cNvGrpSpPr/>
              <p:nvPr/>
            </p:nvGrpSpPr>
            <p:grpSpPr>
              <a:xfrm>
                <a:off x="4790473" y="3344782"/>
                <a:ext cx="31405" cy="26898"/>
                <a:chOff x="4790473" y="3344782"/>
                <a:chExt cx="31405" cy="26898"/>
              </a:xfrm>
            </p:grpSpPr>
            <p:sp>
              <p:nvSpPr>
                <p:cNvPr id="4016" name="Google Shape;4016;p8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83"/>
              <p:cNvGrpSpPr/>
              <p:nvPr/>
            </p:nvGrpSpPr>
            <p:grpSpPr>
              <a:xfrm>
                <a:off x="4823774" y="3950733"/>
                <a:ext cx="37398" cy="32034"/>
                <a:chOff x="4823774" y="3950733"/>
                <a:chExt cx="37398" cy="32034"/>
              </a:xfrm>
            </p:grpSpPr>
            <p:sp>
              <p:nvSpPr>
                <p:cNvPr id="4019" name="Google Shape;4019;p8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83"/>
              <p:cNvGrpSpPr/>
              <p:nvPr/>
            </p:nvGrpSpPr>
            <p:grpSpPr>
              <a:xfrm>
                <a:off x="4823396" y="4110566"/>
                <a:ext cx="31405" cy="26906"/>
                <a:chOff x="4823396" y="4110566"/>
                <a:chExt cx="31405" cy="26906"/>
              </a:xfrm>
            </p:grpSpPr>
            <p:sp>
              <p:nvSpPr>
                <p:cNvPr id="4022" name="Google Shape;4022;p8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83"/>
              <p:cNvGrpSpPr/>
              <p:nvPr/>
            </p:nvGrpSpPr>
            <p:grpSpPr>
              <a:xfrm>
                <a:off x="4838332" y="3821150"/>
                <a:ext cx="31499" cy="26898"/>
                <a:chOff x="4838332" y="3821150"/>
                <a:chExt cx="31499" cy="26898"/>
              </a:xfrm>
            </p:grpSpPr>
            <p:sp>
              <p:nvSpPr>
                <p:cNvPr id="4025" name="Google Shape;4025;p8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83"/>
              <p:cNvGrpSpPr/>
              <p:nvPr/>
            </p:nvGrpSpPr>
            <p:grpSpPr>
              <a:xfrm>
                <a:off x="4661275" y="3815007"/>
                <a:ext cx="36824" cy="31523"/>
                <a:chOff x="4661275" y="3815007"/>
                <a:chExt cx="36824" cy="31523"/>
              </a:xfrm>
            </p:grpSpPr>
            <p:sp>
              <p:nvSpPr>
                <p:cNvPr id="4028" name="Google Shape;4028;p8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83"/>
              <p:cNvGrpSpPr/>
              <p:nvPr/>
            </p:nvGrpSpPr>
            <p:grpSpPr>
              <a:xfrm>
                <a:off x="4558998" y="3851037"/>
                <a:ext cx="33591" cy="28699"/>
                <a:chOff x="4558998" y="3851037"/>
                <a:chExt cx="33591" cy="28699"/>
              </a:xfrm>
            </p:grpSpPr>
            <p:sp>
              <p:nvSpPr>
                <p:cNvPr id="4031" name="Google Shape;4031;p8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83"/>
              <p:cNvGrpSpPr/>
              <p:nvPr/>
            </p:nvGrpSpPr>
            <p:grpSpPr>
              <a:xfrm>
                <a:off x="4696762" y="3638587"/>
                <a:ext cx="33591" cy="28794"/>
                <a:chOff x="4696762" y="3638587"/>
                <a:chExt cx="33591" cy="28794"/>
              </a:xfrm>
            </p:grpSpPr>
            <p:sp>
              <p:nvSpPr>
                <p:cNvPr id="4034" name="Google Shape;4034;p8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83"/>
              <p:cNvGrpSpPr/>
              <p:nvPr/>
            </p:nvGrpSpPr>
            <p:grpSpPr>
              <a:xfrm>
                <a:off x="4929479" y="3939140"/>
                <a:ext cx="33497" cy="28692"/>
                <a:chOff x="4929479" y="3939140"/>
                <a:chExt cx="33497" cy="28692"/>
              </a:xfrm>
            </p:grpSpPr>
            <p:sp>
              <p:nvSpPr>
                <p:cNvPr id="4037" name="Google Shape;4037;p8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83"/>
              <p:cNvGrpSpPr/>
              <p:nvPr/>
            </p:nvGrpSpPr>
            <p:grpSpPr>
              <a:xfrm>
                <a:off x="4907119" y="3986039"/>
                <a:ext cx="33497" cy="28699"/>
                <a:chOff x="4907119" y="3986039"/>
                <a:chExt cx="33497" cy="28699"/>
              </a:xfrm>
            </p:grpSpPr>
            <p:sp>
              <p:nvSpPr>
                <p:cNvPr id="4040" name="Google Shape;4040;p8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83"/>
              <p:cNvGrpSpPr/>
              <p:nvPr/>
            </p:nvGrpSpPr>
            <p:grpSpPr>
              <a:xfrm>
                <a:off x="4911783" y="4048102"/>
                <a:ext cx="33591" cy="28762"/>
                <a:chOff x="4911783" y="4048102"/>
                <a:chExt cx="33591" cy="28762"/>
              </a:xfrm>
            </p:grpSpPr>
            <p:sp>
              <p:nvSpPr>
                <p:cNvPr id="4043" name="Google Shape;4043;p8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5" name="Google Shape;4045;p8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7" name="Google Shape;4047;p83"/>
              <p:cNvGrpSpPr/>
              <p:nvPr/>
            </p:nvGrpSpPr>
            <p:grpSpPr>
              <a:xfrm>
                <a:off x="4762623" y="3837847"/>
                <a:ext cx="42416" cy="36273"/>
                <a:chOff x="4762623" y="3837847"/>
                <a:chExt cx="42416" cy="36273"/>
              </a:xfrm>
            </p:grpSpPr>
            <p:sp>
              <p:nvSpPr>
                <p:cNvPr id="4048" name="Google Shape;4048;p8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83"/>
              <p:cNvGrpSpPr/>
              <p:nvPr/>
            </p:nvGrpSpPr>
            <p:grpSpPr>
              <a:xfrm>
                <a:off x="4746044" y="4104966"/>
                <a:ext cx="33497" cy="28699"/>
                <a:chOff x="4746044" y="4104966"/>
                <a:chExt cx="33497" cy="28699"/>
              </a:xfrm>
            </p:grpSpPr>
            <p:sp>
              <p:nvSpPr>
                <p:cNvPr id="4051" name="Google Shape;4051;p8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83"/>
              <p:cNvGrpSpPr/>
              <p:nvPr/>
            </p:nvGrpSpPr>
            <p:grpSpPr>
              <a:xfrm>
                <a:off x="4859646" y="4162554"/>
                <a:ext cx="33591" cy="28762"/>
                <a:chOff x="4859646" y="4162554"/>
                <a:chExt cx="33591" cy="28762"/>
              </a:xfrm>
            </p:grpSpPr>
            <p:sp>
              <p:nvSpPr>
                <p:cNvPr id="4054" name="Google Shape;4054;p8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6" name="Google Shape;4056;p83"/>
            <p:cNvGrpSpPr/>
            <p:nvPr/>
          </p:nvGrpSpPr>
          <p:grpSpPr>
            <a:xfrm>
              <a:off x="3597785" y="3274438"/>
              <a:ext cx="855610" cy="1122100"/>
              <a:chOff x="3597785" y="3274438"/>
              <a:chExt cx="855610" cy="1122100"/>
            </a:xfrm>
          </p:grpSpPr>
          <p:grpSp>
            <p:nvGrpSpPr>
              <p:cNvPr id="4057" name="Google Shape;4057;p83"/>
              <p:cNvGrpSpPr/>
              <p:nvPr/>
            </p:nvGrpSpPr>
            <p:grpSpPr>
              <a:xfrm>
                <a:off x="3617857" y="3284717"/>
                <a:ext cx="826785" cy="1099165"/>
                <a:chOff x="3617857" y="3284717"/>
                <a:chExt cx="826785" cy="1099165"/>
              </a:xfrm>
            </p:grpSpPr>
            <p:sp>
              <p:nvSpPr>
                <p:cNvPr id="4058" name="Google Shape;4058;p8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83"/>
              <p:cNvGrpSpPr/>
              <p:nvPr/>
            </p:nvGrpSpPr>
            <p:grpSpPr>
              <a:xfrm>
                <a:off x="4180904" y="4251758"/>
                <a:ext cx="37783" cy="32420"/>
                <a:chOff x="4180904" y="4251758"/>
                <a:chExt cx="37783" cy="32420"/>
              </a:xfrm>
            </p:grpSpPr>
            <p:sp>
              <p:nvSpPr>
                <p:cNvPr id="4115" name="Google Shape;4115;p8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83"/>
              <p:cNvGrpSpPr/>
              <p:nvPr/>
            </p:nvGrpSpPr>
            <p:grpSpPr>
              <a:xfrm>
                <a:off x="4201644" y="4081324"/>
                <a:ext cx="37783" cy="32364"/>
                <a:chOff x="4201644" y="4081324"/>
                <a:chExt cx="37783" cy="32364"/>
              </a:xfrm>
            </p:grpSpPr>
            <p:sp>
              <p:nvSpPr>
                <p:cNvPr id="4118" name="Google Shape;4118;p8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3"/>
              <p:cNvGrpSpPr/>
              <p:nvPr/>
            </p:nvGrpSpPr>
            <p:grpSpPr>
              <a:xfrm>
                <a:off x="4284416" y="3887428"/>
                <a:ext cx="37783" cy="32451"/>
                <a:chOff x="4284416" y="3887428"/>
                <a:chExt cx="37783" cy="32451"/>
              </a:xfrm>
            </p:grpSpPr>
            <p:sp>
              <p:nvSpPr>
                <p:cNvPr id="4121" name="Google Shape;4121;p8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83"/>
              <p:cNvGrpSpPr/>
              <p:nvPr/>
            </p:nvGrpSpPr>
            <p:grpSpPr>
              <a:xfrm>
                <a:off x="4223721" y="3860404"/>
                <a:ext cx="37870" cy="32364"/>
                <a:chOff x="4223721" y="3860404"/>
                <a:chExt cx="37870" cy="32364"/>
              </a:xfrm>
            </p:grpSpPr>
            <p:sp>
              <p:nvSpPr>
                <p:cNvPr id="4124" name="Google Shape;4124;p8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83"/>
              <p:cNvGrpSpPr/>
              <p:nvPr/>
            </p:nvGrpSpPr>
            <p:grpSpPr>
              <a:xfrm>
                <a:off x="4104889" y="3699242"/>
                <a:ext cx="37776" cy="32357"/>
                <a:chOff x="4104889" y="3699242"/>
                <a:chExt cx="37776" cy="32357"/>
              </a:xfrm>
            </p:grpSpPr>
            <p:sp>
              <p:nvSpPr>
                <p:cNvPr id="4127" name="Google Shape;4127;p8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83"/>
              <p:cNvGrpSpPr/>
              <p:nvPr/>
            </p:nvGrpSpPr>
            <p:grpSpPr>
              <a:xfrm>
                <a:off x="4143608" y="3475121"/>
                <a:ext cx="37878" cy="32420"/>
                <a:chOff x="4143608" y="3475121"/>
                <a:chExt cx="37878" cy="32420"/>
              </a:xfrm>
            </p:grpSpPr>
            <p:sp>
              <p:nvSpPr>
                <p:cNvPr id="4130" name="Google Shape;4130;p8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83"/>
              <p:cNvGrpSpPr/>
              <p:nvPr/>
            </p:nvGrpSpPr>
            <p:grpSpPr>
              <a:xfrm>
                <a:off x="4217248" y="3570893"/>
                <a:ext cx="37776" cy="32364"/>
                <a:chOff x="4217248" y="3570893"/>
                <a:chExt cx="37776" cy="32364"/>
              </a:xfrm>
            </p:grpSpPr>
            <p:sp>
              <p:nvSpPr>
                <p:cNvPr id="4133" name="Google Shape;4133;p8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83"/>
              <p:cNvGrpSpPr/>
              <p:nvPr/>
            </p:nvGrpSpPr>
            <p:grpSpPr>
              <a:xfrm>
                <a:off x="4255307" y="3431612"/>
                <a:ext cx="37776" cy="32451"/>
                <a:chOff x="4255307" y="3431612"/>
                <a:chExt cx="37776" cy="32451"/>
              </a:xfrm>
            </p:grpSpPr>
            <p:sp>
              <p:nvSpPr>
                <p:cNvPr id="4136" name="Google Shape;4136;p8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83"/>
              <p:cNvGrpSpPr/>
              <p:nvPr/>
            </p:nvGrpSpPr>
            <p:grpSpPr>
              <a:xfrm>
                <a:off x="3853052" y="3577398"/>
                <a:ext cx="37776" cy="32420"/>
                <a:chOff x="3853052" y="3577398"/>
                <a:chExt cx="37776" cy="32420"/>
              </a:xfrm>
            </p:grpSpPr>
            <p:sp>
              <p:nvSpPr>
                <p:cNvPr id="4139" name="Google Shape;4139;p8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83"/>
              <p:cNvGrpSpPr/>
              <p:nvPr/>
            </p:nvGrpSpPr>
            <p:grpSpPr>
              <a:xfrm>
                <a:off x="4039908" y="3412107"/>
                <a:ext cx="37776" cy="32357"/>
                <a:chOff x="4039908" y="3412107"/>
                <a:chExt cx="37776" cy="32357"/>
              </a:xfrm>
            </p:grpSpPr>
            <p:sp>
              <p:nvSpPr>
                <p:cNvPr id="4142" name="Google Shape;4142;p8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83"/>
              <p:cNvGrpSpPr/>
              <p:nvPr/>
            </p:nvGrpSpPr>
            <p:grpSpPr>
              <a:xfrm>
                <a:off x="4017360" y="3342061"/>
                <a:ext cx="37870" cy="32380"/>
                <a:chOff x="4017360" y="3342061"/>
                <a:chExt cx="37870" cy="32380"/>
              </a:xfrm>
            </p:grpSpPr>
            <p:sp>
              <p:nvSpPr>
                <p:cNvPr id="4145" name="Google Shape;4145;p8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7" name="Google Shape;4147;p8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9" name="Google Shape;4149;p83"/>
              <p:cNvGrpSpPr/>
              <p:nvPr/>
            </p:nvGrpSpPr>
            <p:grpSpPr>
              <a:xfrm>
                <a:off x="3750870" y="3418650"/>
                <a:ext cx="37776" cy="32380"/>
                <a:chOff x="3750870" y="3418650"/>
                <a:chExt cx="37776" cy="32380"/>
              </a:xfrm>
            </p:grpSpPr>
            <p:sp>
              <p:nvSpPr>
                <p:cNvPr id="4150" name="Google Shape;4150;p8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83"/>
              <p:cNvGrpSpPr/>
              <p:nvPr/>
            </p:nvGrpSpPr>
            <p:grpSpPr>
              <a:xfrm>
                <a:off x="3632509" y="3274438"/>
                <a:ext cx="37783" cy="32357"/>
                <a:chOff x="3632509" y="3274438"/>
                <a:chExt cx="37783" cy="32357"/>
              </a:xfrm>
            </p:grpSpPr>
            <p:sp>
              <p:nvSpPr>
                <p:cNvPr id="4153" name="Google Shape;4153;p8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83"/>
              <p:cNvGrpSpPr/>
              <p:nvPr/>
            </p:nvGrpSpPr>
            <p:grpSpPr>
              <a:xfrm>
                <a:off x="3906424" y="3297561"/>
                <a:ext cx="37776" cy="32451"/>
                <a:chOff x="3906424" y="3297561"/>
                <a:chExt cx="37776" cy="32451"/>
              </a:xfrm>
            </p:grpSpPr>
            <p:sp>
              <p:nvSpPr>
                <p:cNvPr id="4156" name="Google Shape;4156;p8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83"/>
              <p:cNvGrpSpPr/>
              <p:nvPr/>
            </p:nvGrpSpPr>
            <p:grpSpPr>
              <a:xfrm>
                <a:off x="3866084" y="3412107"/>
                <a:ext cx="37776" cy="32357"/>
                <a:chOff x="3866084" y="3412107"/>
                <a:chExt cx="37776" cy="32357"/>
              </a:xfrm>
            </p:grpSpPr>
            <p:sp>
              <p:nvSpPr>
                <p:cNvPr id="4159" name="Google Shape;4159;p8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83"/>
              <p:cNvGrpSpPr/>
              <p:nvPr/>
            </p:nvGrpSpPr>
            <p:grpSpPr>
              <a:xfrm>
                <a:off x="4023919" y="3766409"/>
                <a:ext cx="37783" cy="32357"/>
                <a:chOff x="4023919" y="3766409"/>
                <a:chExt cx="37783" cy="32357"/>
              </a:xfrm>
            </p:grpSpPr>
            <p:sp>
              <p:nvSpPr>
                <p:cNvPr id="4162" name="Google Shape;4162;p8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83"/>
              <p:cNvGrpSpPr/>
              <p:nvPr/>
            </p:nvGrpSpPr>
            <p:grpSpPr>
              <a:xfrm>
                <a:off x="3973882" y="3779449"/>
                <a:ext cx="37776" cy="32357"/>
                <a:chOff x="3973882" y="3779449"/>
                <a:chExt cx="37776" cy="32357"/>
              </a:xfrm>
            </p:grpSpPr>
            <p:sp>
              <p:nvSpPr>
                <p:cNvPr id="4165" name="Google Shape;4165;p8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83"/>
              <p:cNvGrpSpPr/>
              <p:nvPr/>
            </p:nvGrpSpPr>
            <p:grpSpPr>
              <a:xfrm>
                <a:off x="4073398" y="3838028"/>
                <a:ext cx="37776" cy="32380"/>
                <a:chOff x="4073398" y="3838028"/>
                <a:chExt cx="37776" cy="32380"/>
              </a:xfrm>
            </p:grpSpPr>
            <p:sp>
              <p:nvSpPr>
                <p:cNvPr id="4168" name="Google Shape;4168;p8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83"/>
              <p:cNvGrpSpPr/>
              <p:nvPr/>
            </p:nvGrpSpPr>
            <p:grpSpPr>
              <a:xfrm>
                <a:off x="4342672" y="4144496"/>
                <a:ext cx="37752" cy="32364"/>
                <a:chOff x="4342672" y="4144496"/>
                <a:chExt cx="37752" cy="32364"/>
              </a:xfrm>
            </p:grpSpPr>
            <p:sp>
              <p:nvSpPr>
                <p:cNvPr id="4171" name="Google Shape;4171;p8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83"/>
              <p:cNvGrpSpPr/>
              <p:nvPr/>
            </p:nvGrpSpPr>
            <p:grpSpPr>
              <a:xfrm>
                <a:off x="4406386" y="4056872"/>
                <a:ext cx="37783" cy="32364"/>
                <a:chOff x="4406386" y="4056872"/>
                <a:chExt cx="37783" cy="32364"/>
              </a:xfrm>
            </p:grpSpPr>
            <p:sp>
              <p:nvSpPr>
                <p:cNvPr id="4174" name="Google Shape;4174;p8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83"/>
              <p:cNvGrpSpPr/>
              <p:nvPr/>
            </p:nvGrpSpPr>
            <p:grpSpPr>
              <a:xfrm>
                <a:off x="4284416" y="4245254"/>
                <a:ext cx="37783" cy="32357"/>
                <a:chOff x="4284416" y="4245254"/>
                <a:chExt cx="37783" cy="32357"/>
              </a:xfrm>
            </p:grpSpPr>
            <p:sp>
              <p:nvSpPr>
                <p:cNvPr id="4177" name="Google Shape;4177;p8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83"/>
              <p:cNvGrpSpPr/>
              <p:nvPr/>
            </p:nvGrpSpPr>
            <p:grpSpPr>
              <a:xfrm>
                <a:off x="4219057" y="4331258"/>
                <a:ext cx="37776" cy="32364"/>
                <a:chOff x="4219057" y="4331258"/>
                <a:chExt cx="37776" cy="32364"/>
              </a:xfrm>
            </p:grpSpPr>
            <p:sp>
              <p:nvSpPr>
                <p:cNvPr id="4180" name="Google Shape;4180;p8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83"/>
              <p:cNvGrpSpPr/>
              <p:nvPr/>
            </p:nvGrpSpPr>
            <p:grpSpPr>
              <a:xfrm>
                <a:off x="4204122" y="4141688"/>
                <a:ext cx="33497" cy="28699"/>
                <a:chOff x="4204122" y="4141688"/>
                <a:chExt cx="33497" cy="28699"/>
              </a:xfrm>
            </p:grpSpPr>
            <p:sp>
              <p:nvSpPr>
                <p:cNvPr id="4183" name="Google Shape;4183;p8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3"/>
              <p:cNvGrpSpPr/>
              <p:nvPr/>
            </p:nvGrpSpPr>
            <p:grpSpPr>
              <a:xfrm>
                <a:off x="4301546" y="4003869"/>
                <a:ext cx="38916" cy="33324"/>
                <a:chOff x="4301546" y="4003869"/>
                <a:chExt cx="38916" cy="33324"/>
              </a:xfrm>
            </p:grpSpPr>
            <p:sp>
              <p:nvSpPr>
                <p:cNvPr id="4186" name="Google Shape;4186;p8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83"/>
              <p:cNvGrpSpPr/>
              <p:nvPr/>
            </p:nvGrpSpPr>
            <p:grpSpPr>
              <a:xfrm>
                <a:off x="4210681" y="3924669"/>
                <a:ext cx="36549" cy="31366"/>
                <a:chOff x="4210681" y="3924669"/>
                <a:chExt cx="36549" cy="31366"/>
              </a:xfrm>
            </p:grpSpPr>
            <p:sp>
              <p:nvSpPr>
                <p:cNvPr id="4189" name="Google Shape;4189;p8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83"/>
              <p:cNvGrpSpPr/>
              <p:nvPr/>
            </p:nvGrpSpPr>
            <p:grpSpPr>
              <a:xfrm>
                <a:off x="3987771" y="3628874"/>
                <a:ext cx="31499" cy="26993"/>
                <a:chOff x="3987771" y="3628874"/>
                <a:chExt cx="31499" cy="26993"/>
              </a:xfrm>
            </p:grpSpPr>
            <p:sp>
              <p:nvSpPr>
                <p:cNvPr id="4192" name="Google Shape;4192;p8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3"/>
              <p:cNvGrpSpPr/>
              <p:nvPr/>
            </p:nvGrpSpPr>
            <p:grpSpPr>
              <a:xfrm>
                <a:off x="4087382" y="3775674"/>
                <a:ext cx="31405" cy="26898"/>
                <a:chOff x="4087382" y="3775674"/>
                <a:chExt cx="31405" cy="26898"/>
              </a:xfrm>
            </p:grpSpPr>
            <p:sp>
              <p:nvSpPr>
                <p:cNvPr id="4195" name="Google Shape;4195;p8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83"/>
              <p:cNvGrpSpPr/>
              <p:nvPr/>
            </p:nvGrpSpPr>
            <p:grpSpPr>
              <a:xfrm>
                <a:off x="4118873" y="3856637"/>
                <a:ext cx="31405" cy="26906"/>
                <a:chOff x="4118873" y="3856637"/>
                <a:chExt cx="31405" cy="26906"/>
              </a:xfrm>
            </p:grpSpPr>
            <p:sp>
              <p:nvSpPr>
                <p:cNvPr id="4198" name="Google Shape;4198;p8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83"/>
              <p:cNvGrpSpPr/>
              <p:nvPr/>
            </p:nvGrpSpPr>
            <p:grpSpPr>
              <a:xfrm>
                <a:off x="4168541" y="3639523"/>
                <a:ext cx="31499" cy="26906"/>
                <a:chOff x="4168541" y="3639523"/>
                <a:chExt cx="31499" cy="26906"/>
              </a:xfrm>
            </p:grpSpPr>
            <p:sp>
              <p:nvSpPr>
                <p:cNvPr id="4201" name="Google Shape;4201;p8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83"/>
              <p:cNvGrpSpPr/>
              <p:nvPr/>
            </p:nvGrpSpPr>
            <p:grpSpPr>
              <a:xfrm>
                <a:off x="3965789" y="3393545"/>
                <a:ext cx="31405" cy="26945"/>
                <a:chOff x="3965789" y="3393545"/>
                <a:chExt cx="31405" cy="26945"/>
              </a:xfrm>
            </p:grpSpPr>
            <p:sp>
              <p:nvSpPr>
                <p:cNvPr id="4204" name="Google Shape;4204;p8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83"/>
              <p:cNvGrpSpPr/>
              <p:nvPr/>
            </p:nvGrpSpPr>
            <p:grpSpPr>
              <a:xfrm>
                <a:off x="3925166" y="3491008"/>
                <a:ext cx="31405" cy="27001"/>
                <a:chOff x="3925166" y="3491008"/>
                <a:chExt cx="31405" cy="27001"/>
              </a:xfrm>
            </p:grpSpPr>
            <p:sp>
              <p:nvSpPr>
                <p:cNvPr id="4207" name="Google Shape;4207;p8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83"/>
              <p:cNvGrpSpPr/>
              <p:nvPr/>
            </p:nvGrpSpPr>
            <p:grpSpPr>
              <a:xfrm>
                <a:off x="3682845" y="3340976"/>
                <a:ext cx="31397" cy="26898"/>
                <a:chOff x="3682845" y="3340976"/>
                <a:chExt cx="31397" cy="26898"/>
              </a:xfrm>
            </p:grpSpPr>
            <p:sp>
              <p:nvSpPr>
                <p:cNvPr id="4210" name="Google Shape;4210;p8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83"/>
              <p:cNvGrpSpPr/>
              <p:nvPr/>
            </p:nvGrpSpPr>
            <p:grpSpPr>
              <a:xfrm>
                <a:off x="3795393" y="3353725"/>
                <a:ext cx="31499" cy="26993"/>
                <a:chOff x="3795393" y="3353725"/>
                <a:chExt cx="31499" cy="26993"/>
              </a:xfrm>
            </p:grpSpPr>
            <p:sp>
              <p:nvSpPr>
                <p:cNvPr id="4213" name="Google Shape;4213;p8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3"/>
              <p:cNvGrpSpPr/>
              <p:nvPr/>
            </p:nvGrpSpPr>
            <p:grpSpPr>
              <a:xfrm>
                <a:off x="4176909" y="4363221"/>
                <a:ext cx="38924" cy="33316"/>
                <a:chOff x="4176909" y="4363221"/>
                <a:chExt cx="38924" cy="33316"/>
              </a:xfrm>
            </p:grpSpPr>
            <p:sp>
              <p:nvSpPr>
                <p:cNvPr id="4216" name="Google Shape;4216;p8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83"/>
              <p:cNvGrpSpPr/>
              <p:nvPr/>
            </p:nvGrpSpPr>
            <p:grpSpPr>
              <a:xfrm>
                <a:off x="4226191" y="4007660"/>
                <a:ext cx="33560" cy="28770"/>
                <a:chOff x="4226191" y="4007660"/>
                <a:chExt cx="33560" cy="28770"/>
              </a:xfrm>
            </p:grpSpPr>
            <p:sp>
              <p:nvSpPr>
                <p:cNvPr id="4219" name="Google Shape;4219;p8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83"/>
              <p:cNvGrpSpPr/>
              <p:nvPr/>
            </p:nvGrpSpPr>
            <p:grpSpPr>
              <a:xfrm>
                <a:off x="3597785" y="3377045"/>
                <a:ext cx="33591" cy="28699"/>
                <a:chOff x="3597785" y="3377045"/>
                <a:chExt cx="33591" cy="28699"/>
              </a:xfrm>
            </p:grpSpPr>
            <p:sp>
              <p:nvSpPr>
                <p:cNvPr id="4222" name="Google Shape;4222;p8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83"/>
              <p:cNvGrpSpPr/>
              <p:nvPr/>
            </p:nvGrpSpPr>
            <p:grpSpPr>
              <a:xfrm>
                <a:off x="3887870" y="3669796"/>
                <a:ext cx="33591" cy="28692"/>
                <a:chOff x="3887870" y="3669796"/>
                <a:chExt cx="33591" cy="28692"/>
              </a:xfrm>
            </p:grpSpPr>
            <p:sp>
              <p:nvSpPr>
                <p:cNvPr id="4225" name="Google Shape;4225;p8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83"/>
              <p:cNvGrpSpPr/>
              <p:nvPr/>
            </p:nvGrpSpPr>
            <p:grpSpPr>
              <a:xfrm>
                <a:off x="3818320" y="3481625"/>
                <a:ext cx="33497" cy="28770"/>
                <a:chOff x="3818320" y="3481625"/>
                <a:chExt cx="33497" cy="28770"/>
              </a:xfrm>
            </p:grpSpPr>
            <p:sp>
              <p:nvSpPr>
                <p:cNvPr id="4228" name="Google Shape;4228;p8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83"/>
              <p:cNvGrpSpPr/>
              <p:nvPr/>
            </p:nvGrpSpPr>
            <p:grpSpPr>
              <a:xfrm>
                <a:off x="4278139" y="4120948"/>
                <a:ext cx="37492" cy="32129"/>
                <a:chOff x="4278139" y="4120948"/>
                <a:chExt cx="37492" cy="32129"/>
              </a:xfrm>
            </p:grpSpPr>
            <p:sp>
              <p:nvSpPr>
                <p:cNvPr id="4231" name="Google Shape;4231;p8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83"/>
              <p:cNvGrpSpPr/>
              <p:nvPr/>
            </p:nvGrpSpPr>
            <p:grpSpPr>
              <a:xfrm>
                <a:off x="4419898" y="3977388"/>
                <a:ext cx="33497" cy="28692"/>
                <a:chOff x="4419898" y="3977388"/>
                <a:chExt cx="33497" cy="28692"/>
              </a:xfrm>
            </p:grpSpPr>
            <p:sp>
              <p:nvSpPr>
                <p:cNvPr id="4234" name="Google Shape;4234;p8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83"/>
              <p:cNvGrpSpPr/>
              <p:nvPr/>
            </p:nvGrpSpPr>
            <p:grpSpPr>
              <a:xfrm>
                <a:off x="4158930" y="4034684"/>
                <a:ext cx="33497" cy="28762"/>
                <a:chOff x="4158930" y="4034684"/>
                <a:chExt cx="33497" cy="28762"/>
              </a:xfrm>
            </p:grpSpPr>
            <p:sp>
              <p:nvSpPr>
                <p:cNvPr id="4237" name="Google Shape;4237;p8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83"/>
              <p:cNvGrpSpPr/>
              <p:nvPr/>
            </p:nvGrpSpPr>
            <p:grpSpPr>
              <a:xfrm>
                <a:off x="4134949" y="3957049"/>
                <a:ext cx="33497" cy="28770"/>
                <a:chOff x="4134949" y="3957049"/>
                <a:chExt cx="33497" cy="28770"/>
              </a:xfrm>
            </p:grpSpPr>
            <p:sp>
              <p:nvSpPr>
                <p:cNvPr id="4240" name="Google Shape;4240;p8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83"/>
              <p:cNvGrpSpPr/>
              <p:nvPr/>
            </p:nvGrpSpPr>
            <p:grpSpPr>
              <a:xfrm>
                <a:off x="4193653" y="4184403"/>
                <a:ext cx="43580" cy="37264"/>
                <a:chOff x="4193653" y="4184403"/>
                <a:chExt cx="43580" cy="37264"/>
              </a:xfrm>
            </p:grpSpPr>
            <p:sp>
              <p:nvSpPr>
                <p:cNvPr id="4243" name="Google Shape;4243;p8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83"/>
              <p:cNvGrpSpPr/>
              <p:nvPr/>
            </p:nvGrpSpPr>
            <p:grpSpPr>
              <a:xfrm>
                <a:off x="4343600" y="3943844"/>
                <a:ext cx="43580" cy="37312"/>
                <a:chOff x="4343600" y="3943844"/>
                <a:chExt cx="43580" cy="37312"/>
              </a:xfrm>
            </p:grpSpPr>
            <p:sp>
              <p:nvSpPr>
                <p:cNvPr id="4246" name="Google Shape;4246;p8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83"/>
              <p:cNvGrpSpPr/>
              <p:nvPr/>
            </p:nvGrpSpPr>
            <p:grpSpPr>
              <a:xfrm>
                <a:off x="4172339" y="3381693"/>
                <a:ext cx="31499" cy="27001"/>
                <a:chOff x="4172339" y="3381693"/>
                <a:chExt cx="31499" cy="27001"/>
              </a:xfrm>
            </p:grpSpPr>
            <p:sp>
              <p:nvSpPr>
                <p:cNvPr id="4249" name="Google Shape;4249;p8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4" name="Shape 4254"/>
        <p:cNvGrpSpPr/>
        <p:nvPr/>
      </p:nvGrpSpPr>
      <p:grpSpPr>
        <a:xfrm>
          <a:off x="0" y="0"/>
          <a:ext cx="0" cy="0"/>
          <a:chOff x="0" y="0"/>
          <a:chExt cx="0" cy="0"/>
        </a:xfrm>
      </p:grpSpPr>
      <p:grpSp>
        <p:nvGrpSpPr>
          <p:cNvPr id="4255" name="Google Shape;4255;p84"/>
          <p:cNvGrpSpPr/>
          <p:nvPr/>
        </p:nvGrpSpPr>
        <p:grpSpPr>
          <a:xfrm>
            <a:off x="729274" y="969771"/>
            <a:ext cx="2507799" cy="206239"/>
            <a:chOff x="106648" y="895722"/>
            <a:chExt cx="4481413" cy="374300"/>
          </a:xfrm>
        </p:grpSpPr>
        <p:grpSp>
          <p:nvGrpSpPr>
            <p:cNvPr id="4256" name="Google Shape;4256;p84"/>
            <p:cNvGrpSpPr/>
            <p:nvPr/>
          </p:nvGrpSpPr>
          <p:grpSpPr>
            <a:xfrm>
              <a:off x="2233276" y="895722"/>
              <a:ext cx="1082667" cy="223591"/>
              <a:chOff x="4808316" y="2800065"/>
              <a:chExt cx="1999386" cy="412910"/>
            </a:xfrm>
          </p:grpSpPr>
          <p:sp>
            <p:nvSpPr>
              <p:cNvPr id="4257" name="Google Shape;4257;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8" name="Google Shape;4258;p84"/>
              <p:cNvGrpSpPr/>
              <p:nvPr/>
            </p:nvGrpSpPr>
            <p:grpSpPr>
              <a:xfrm>
                <a:off x="4808316" y="2800065"/>
                <a:ext cx="92400" cy="411825"/>
                <a:chOff x="845575" y="2563700"/>
                <a:chExt cx="92400" cy="411825"/>
              </a:xfrm>
            </p:grpSpPr>
            <p:cxnSp>
              <p:nvCxnSpPr>
                <p:cNvPr id="4259" name="Google Shape;4259;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60" name="Google Shape;4260;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1" name="Google Shape;4261;p84"/>
            <p:cNvGrpSpPr/>
            <p:nvPr/>
          </p:nvGrpSpPr>
          <p:grpSpPr>
            <a:xfrm>
              <a:off x="106648" y="895722"/>
              <a:ext cx="1088401" cy="223591"/>
              <a:chOff x="881025" y="2800065"/>
              <a:chExt cx="2009975" cy="412910"/>
            </a:xfrm>
          </p:grpSpPr>
          <p:sp>
            <p:nvSpPr>
              <p:cNvPr id="4262" name="Google Shape;4262;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3" name="Google Shape;4263;p84"/>
              <p:cNvGrpSpPr/>
              <p:nvPr/>
            </p:nvGrpSpPr>
            <p:grpSpPr>
              <a:xfrm>
                <a:off x="881025" y="2800065"/>
                <a:ext cx="92400" cy="411825"/>
                <a:chOff x="845575" y="2563700"/>
                <a:chExt cx="92400" cy="411825"/>
              </a:xfrm>
            </p:grpSpPr>
            <p:cxnSp>
              <p:nvCxnSpPr>
                <p:cNvPr id="4264" name="Google Shape;4264;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65" name="Google Shape;4265;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84"/>
            <p:cNvGrpSpPr/>
            <p:nvPr/>
          </p:nvGrpSpPr>
          <p:grpSpPr>
            <a:xfrm>
              <a:off x="1172346" y="1047018"/>
              <a:ext cx="1083151" cy="223003"/>
              <a:chOff x="2849073" y="3079467"/>
              <a:chExt cx="2000279" cy="411825"/>
            </a:xfrm>
          </p:grpSpPr>
          <p:sp>
            <p:nvSpPr>
              <p:cNvPr id="4267" name="Google Shape;4267;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8" name="Google Shape;4268;p84"/>
              <p:cNvGrpSpPr/>
              <p:nvPr/>
            </p:nvGrpSpPr>
            <p:grpSpPr>
              <a:xfrm rot="10800000">
                <a:off x="2849073" y="3079467"/>
                <a:ext cx="92400" cy="411825"/>
                <a:chOff x="2070100" y="2563700"/>
                <a:chExt cx="92400" cy="411825"/>
              </a:xfrm>
            </p:grpSpPr>
            <p:cxnSp>
              <p:nvCxnSpPr>
                <p:cNvPr id="4269" name="Google Shape;4269;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70" name="Google Shape;4270;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1" name="Google Shape;4271;p84"/>
            <p:cNvGrpSpPr/>
            <p:nvPr/>
          </p:nvGrpSpPr>
          <p:grpSpPr>
            <a:xfrm>
              <a:off x="3290132" y="1047018"/>
              <a:ext cx="1297929" cy="223003"/>
              <a:chOff x="6760035" y="3079467"/>
              <a:chExt cx="2396914" cy="411825"/>
            </a:xfrm>
          </p:grpSpPr>
          <p:sp>
            <p:nvSpPr>
              <p:cNvPr id="4272" name="Google Shape;4272;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3" name="Google Shape;4273;p84"/>
              <p:cNvGrpSpPr/>
              <p:nvPr/>
            </p:nvGrpSpPr>
            <p:grpSpPr>
              <a:xfrm rot="10800000">
                <a:off x="6760035" y="3079467"/>
                <a:ext cx="92400" cy="411825"/>
                <a:chOff x="2070100" y="2563700"/>
                <a:chExt cx="92400" cy="411825"/>
              </a:xfrm>
            </p:grpSpPr>
            <p:cxnSp>
              <p:nvCxnSpPr>
                <p:cNvPr id="4274" name="Google Shape;4274;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75" name="Google Shape;4275;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6" name="Google Shape;4276;p84"/>
          <p:cNvGrpSpPr/>
          <p:nvPr/>
        </p:nvGrpSpPr>
        <p:grpSpPr>
          <a:xfrm>
            <a:off x="2147036" y="3369142"/>
            <a:ext cx="1086701" cy="799429"/>
            <a:chOff x="2183288" y="3555572"/>
            <a:chExt cx="1136241" cy="835873"/>
          </a:xfrm>
        </p:grpSpPr>
        <p:sp>
          <p:nvSpPr>
            <p:cNvPr id="4277" name="Google Shape;4277;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8" name="Google Shape;4278;p84"/>
            <p:cNvGrpSpPr/>
            <p:nvPr/>
          </p:nvGrpSpPr>
          <p:grpSpPr>
            <a:xfrm>
              <a:off x="2205895" y="3637269"/>
              <a:ext cx="1089848" cy="724993"/>
              <a:chOff x="2205895" y="3637269"/>
              <a:chExt cx="1089848" cy="724993"/>
            </a:xfrm>
          </p:grpSpPr>
          <p:sp>
            <p:nvSpPr>
              <p:cNvPr id="4279" name="Google Shape;4279;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5" name="Google Shape;4285;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6" name="Google Shape;4286;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87" name="Google Shape;4287;p84"/>
            <p:cNvGrpSpPr/>
            <p:nvPr/>
          </p:nvGrpSpPr>
          <p:grpSpPr>
            <a:xfrm>
              <a:off x="3173850" y="3779426"/>
              <a:ext cx="145679" cy="70048"/>
              <a:chOff x="3173850" y="3779426"/>
              <a:chExt cx="145679" cy="70048"/>
            </a:xfrm>
          </p:grpSpPr>
          <p:cxnSp>
            <p:nvCxnSpPr>
              <p:cNvPr id="4288" name="Google Shape;4288;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289" name="Google Shape;4289;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84"/>
            <p:cNvGrpSpPr/>
            <p:nvPr/>
          </p:nvGrpSpPr>
          <p:grpSpPr>
            <a:xfrm>
              <a:off x="2183288" y="4139483"/>
              <a:ext cx="145133" cy="70048"/>
              <a:chOff x="2183288" y="4139483"/>
              <a:chExt cx="145133" cy="70048"/>
            </a:xfrm>
          </p:grpSpPr>
          <p:cxnSp>
            <p:nvCxnSpPr>
              <p:cNvPr id="4291" name="Google Shape;4291;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292" name="Google Shape;4292;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3" name="Google Shape;4293;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4" name="Google Shape;4294;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95" name="Google Shape;4295;p84"/>
            <p:cNvGrpSpPr/>
            <p:nvPr/>
          </p:nvGrpSpPr>
          <p:grpSpPr>
            <a:xfrm>
              <a:off x="2943836" y="4268886"/>
              <a:ext cx="60717" cy="122559"/>
              <a:chOff x="2943836" y="4268886"/>
              <a:chExt cx="60717" cy="122559"/>
            </a:xfrm>
          </p:grpSpPr>
          <p:sp>
            <p:nvSpPr>
              <p:cNvPr id="4296" name="Google Shape;4296;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7" name="Google Shape;4297;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98" name="Google Shape;4298;p84"/>
          <p:cNvGrpSpPr/>
          <p:nvPr/>
        </p:nvGrpSpPr>
        <p:grpSpPr>
          <a:xfrm>
            <a:off x="3409981" y="1290142"/>
            <a:ext cx="1675870" cy="758251"/>
            <a:chOff x="3530532" y="1496185"/>
            <a:chExt cx="1562000" cy="706730"/>
          </a:xfrm>
        </p:grpSpPr>
        <p:cxnSp>
          <p:nvCxnSpPr>
            <p:cNvPr id="4299" name="Google Shape;4299;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00" name="Google Shape;4300;p84"/>
            <p:cNvGrpSpPr/>
            <p:nvPr/>
          </p:nvGrpSpPr>
          <p:grpSpPr>
            <a:xfrm>
              <a:off x="3530532" y="1496185"/>
              <a:ext cx="323430" cy="463587"/>
              <a:chOff x="3530532" y="1496185"/>
              <a:chExt cx="323430" cy="463587"/>
            </a:xfrm>
          </p:grpSpPr>
          <p:grpSp>
            <p:nvGrpSpPr>
              <p:cNvPr id="4301" name="Google Shape;4301;p84"/>
              <p:cNvGrpSpPr/>
              <p:nvPr/>
            </p:nvGrpSpPr>
            <p:grpSpPr>
              <a:xfrm>
                <a:off x="3567462" y="1496185"/>
                <a:ext cx="286500" cy="361376"/>
                <a:chOff x="3567462" y="1496185"/>
                <a:chExt cx="286500" cy="361376"/>
              </a:xfrm>
            </p:grpSpPr>
            <p:cxnSp>
              <p:nvCxnSpPr>
                <p:cNvPr id="4302" name="Google Shape;4302;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03" name="Google Shape;4303;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4" name="Google Shape;4304;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84"/>
            <p:cNvGrpSpPr/>
            <p:nvPr/>
          </p:nvGrpSpPr>
          <p:grpSpPr>
            <a:xfrm>
              <a:off x="3891569" y="1779209"/>
              <a:ext cx="323945" cy="423706"/>
              <a:chOff x="3891569" y="1779209"/>
              <a:chExt cx="323945" cy="423706"/>
            </a:xfrm>
          </p:grpSpPr>
          <p:grpSp>
            <p:nvGrpSpPr>
              <p:cNvPr id="4306" name="Google Shape;4306;p84"/>
              <p:cNvGrpSpPr/>
              <p:nvPr/>
            </p:nvGrpSpPr>
            <p:grpSpPr>
              <a:xfrm>
                <a:off x="3929014" y="1881638"/>
                <a:ext cx="286500" cy="321278"/>
                <a:chOff x="3929014" y="1881638"/>
                <a:chExt cx="286500" cy="321278"/>
              </a:xfrm>
            </p:grpSpPr>
            <p:cxnSp>
              <p:nvCxnSpPr>
                <p:cNvPr id="4307" name="Google Shape;4307;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08" name="Google Shape;4308;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84"/>
            <p:cNvGrpSpPr/>
            <p:nvPr/>
          </p:nvGrpSpPr>
          <p:grpSpPr>
            <a:xfrm>
              <a:off x="4252606" y="1496185"/>
              <a:ext cx="324721" cy="463587"/>
              <a:chOff x="4252606" y="1496185"/>
              <a:chExt cx="324721" cy="463587"/>
            </a:xfrm>
          </p:grpSpPr>
          <p:grpSp>
            <p:nvGrpSpPr>
              <p:cNvPr id="4311" name="Google Shape;4311;p84"/>
              <p:cNvGrpSpPr/>
              <p:nvPr/>
            </p:nvGrpSpPr>
            <p:grpSpPr>
              <a:xfrm>
                <a:off x="4290828" y="1496185"/>
                <a:ext cx="286500" cy="361376"/>
                <a:chOff x="4290828" y="1496185"/>
                <a:chExt cx="286500" cy="361376"/>
              </a:xfrm>
            </p:grpSpPr>
            <p:cxnSp>
              <p:nvCxnSpPr>
                <p:cNvPr id="4312" name="Google Shape;4312;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13" name="Google Shape;4313;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4" name="Google Shape;4314;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84"/>
            <p:cNvGrpSpPr/>
            <p:nvPr/>
          </p:nvGrpSpPr>
          <p:grpSpPr>
            <a:xfrm>
              <a:off x="4613643" y="1763716"/>
              <a:ext cx="325308" cy="439200"/>
              <a:chOff x="4613643" y="1763716"/>
              <a:chExt cx="325308" cy="439200"/>
            </a:xfrm>
          </p:grpSpPr>
          <p:grpSp>
            <p:nvGrpSpPr>
              <p:cNvPr id="4316" name="Google Shape;4316;p84"/>
              <p:cNvGrpSpPr/>
              <p:nvPr/>
            </p:nvGrpSpPr>
            <p:grpSpPr>
              <a:xfrm>
                <a:off x="4652451" y="1879538"/>
                <a:ext cx="286500" cy="323378"/>
                <a:chOff x="4652451" y="1879538"/>
                <a:chExt cx="286500" cy="323378"/>
              </a:xfrm>
            </p:grpSpPr>
            <p:cxnSp>
              <p:nvCxnSpPr>
                <p:cNvPr id="4317" name="Google Shape;4317;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18" name="Google Shape;4318;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9" name="Google Shape;4319;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0" name="Google Shape;4320;p84"/>
          <p:cNvGrpSpPr/>
          <p:nvPr/>
        </p:nvGrpSpPr>
        <p:grpSpPr>
          <a:xfrm>
            <a:off x="3421841" y="2143768"/>
            <a:ext cx="1652173" cy="391517"/>
            <a:chOff x="3512551" y="2358270"/>
            <a:chExt cx="1597383" cy="378533"/>
          </a:xfrm>
        </p:grpSpPr>
        <p:cxnSp>
          <p:nvCxnSpPr>
            <p:cNvPr id="4321" name="Google Shape;4321;p84"/>
            <p:cNvCxnSpPr>
              <a:stCxn id="4322" idx="6"/>
              <a:endCxn id="432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24" name="Google Shape;4324;p84"/>
            <p:cNvGrpSpPr/>
            <p:nvPr/>
          </p:nvGrpSpPr>
          <p:grpSpPr>
            <a:xfrm>
              <a:off x="3512551" y="2358270"/>
              <a:ext cx="225647" cy="307714"/>
              <a:chOff x="2182679" y="2004714"/>
              <a:chExt cx="792300" cy="1080458"/>
            </a:xfrm>
          </p:grpSpPr>
          <p:cxnSp>
            <p:nvCxnSpPr>
              <p:cNvPr id="4325" name="Google Shape;4325;p84"/>
              <p:cNvCxnSpPr>
                <a:stCxn id="432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22" name="Google Shape;4322;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84"/>
            <p:cNvGrpSpPr/>
            <p:nvPr/>
          </p:nvGrpSpPr>
          <p:grpSpPr>
            <a:xfrm>
              <a:off x="3969644" y="2440153"/>
              <a:ext cx="225853" cy="296651"/>
              <a:chOff x="3775710" y="1729289"/>
              <a:chExt cx="136500" cy="179289"/>
            </a:xfrm>
          </p:grpSpPr>
          <p:cxnSp>
            <p:nvCxnSpPr>
              <p:cNvPr id="4328" name="Google Shape;4328;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29" name="Google Shape;4329;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84"/>
            <p:cNvGrpSpPr/>
            <p:nvPr/>
          </p:nvGrpSpPr>
          <p:grpSpPr>
            <a:xfrm>
              <a:off x="4427051" y="2358270"/>
              <a:ext cx="225647" cy="307714"/>
              <a:chOff x="5393704" y="2004714"/>
              <a:chExt cx="792300" cy="1080458"/>
            </a:xfrm>
          </p:grpSpPr>
          <p:cxnSp>
            <p:nvCxnSpPr>
              <p:cNvPr id="4332" name="Google Shape;4332;p84"/>
              <p:cNvCxnSpPr>
                <a:stCxn id="433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34" name="Google Shape;4334;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4"/>
            <p:cNvGrpSpPr/>
            <p:nvPr/>
          </p:nvGrpSpPr>
          <p:grpSpPr>
            <a:xfrm>
              <a:off x="4884287" y="2440252"/>
              <a:ext cx="225647" cy="296532"/>
              <a:chOff x="6999166" y="2292572"/>
              <a:chExt cx="792300" cy="1041192"/>
            </a:xfrm>
          </p:grpSpPr>
          <p:cxnSp>
            <p:nvCxnSpPr>
              <p:cNvPr id="4336" name="Google Shape;4336;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23" name="Google Shape;4323;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8" name="Google Shape;4338;p84"/>
          <p:cNvGrpSpPr/>
          <p:nvPr/>
        </p:nvGrpSpPr>
        <p:grpSpPr>
          <a:xfrm>
            <a:off x="6842649" y="979967"/>
            <a:ext cx="1581844" cy="732818"/>
            <a:chOff x="634175" y="2986275"/>
            <a:chExt cx="3147949" cy="1458344"/>
          </a:xfrm>
        </p:grpSpPr>
        <p:cxnSp>
          <p:nvCxnSpPr>
            <p:cNvPr id="4339" name="Google Shape;4339;p84"/>
            <p:cNvCxnSpPr>
              <a:stCxn id="4340" idx="4"/>
              <a:endCxn id="434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42" name="Google Shape;4342;p84"/>
            <p:cNvCxnSpPr>
              <a:stCxn id="4341" idx="0"/>
              <a:endCxn id="434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44" name="Google Shape;4344;p84"/>
            <p:cNvCxnSpPr>
              <a:stCxn id="4343" idx="4"/>
              <a:endCxn id="434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46" name="Google Shape;4346;p84"/>
            <p:cNvCxnSpPr>
              <a:stCxn id="4345" idx="0"/>
              <a:endCxn id="434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347" name="Google Shape;4347;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43" name="Google Shape;4343;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40" name="Google Shape;4340;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45" name="Google Shape;4345;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41" name="Google Shape;4341;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348" name="Google Shape;4348;p84"/>
          <p:cNvGrpSpPr/>
          <p:nvPr/>
        </p:nvGrpSpPr>
        <p:grpSpPr>
          <a:xfrm>
            <a:off x="3410364" y="2674277"/>
            <a:ext cx="1675128" cy="313674"/>
            <a:chOff x="998425" y="1182125"/>
            <a:chExt cx="1065400" cy="199500"/>
          </a:xfrm>
        </p:grpSpPr>
        <p:sp>
          <p:nvSpPr>
            <p:cNvPr id="4349" name="Google Shape;4349;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84"/>
          <p:cNvGrpSpPr/>
          <p:nvPr/>
        </p:nvGrpSpPr>
        <p:grpSpPr>
          <a:xfrm>
            <a:off x="3410363" y="3630244"/>
            <a:ext cx="1675129" cy="525345"/>
            <a:chOff x="5194708" y="3484366"/>
            <a:chExt cx="3148148" cy="987304"/>
          </a:xfrm>
        </p:grpSpPr>
        <p:grpSp>
          <p:nvGrpSpPr>
            <p:cNvPr id="4355" name="Google Shape;4355;p84"/>
            <p:cNvGrpSpPr/>
            <p:nvPr/>
          </p:nvGrpSpPr>
          <p:grpSpPr>
            <a:xfrm>
              <a:off x="7531521" y="3484366"/>
              <a:ext cx="811335" cy="987304"/>
              <a:chOff x="3379425" y="1617275"/>
              <a:chExt cx="1090650" cy="1327200"/>
            </a:xfrm>
          </p:grpSpPr>
          <p:sp>
            <p:nvSpPr>
              <p:cNvPr id="4356" name="Google Shape;4356;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84"/>
            <p:cNvGrpSpPr/>
            <p:nvPr/>
          </p:nvGrpSpPr>
          <p:grpSpPr>
            <a:xfrm>
              <a:off x="6752546" y="3484366"/>
              <a:ext cx="811428" cy="987304"/>
              <a:chOff x="2332275" y="1617275"/>
              <a:chExt cx="1090775" cy="1327200"/>
            </a:xfrm>
          </p:grpSpPr>
          <p:sp>
            <p:nvSpPr>
              <p:cNvPr id="4360" name="Google Shape;4360;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84"/>
            <p:cNvGrpSpPr/>
            <p:nvPr/>
          </p:nvGrpSpPr>
          <p:grpSpPr>
            <a:xfrm>
              <a:off x="5973664" y="3484366"/>
              <a:ext cx="811335" cy="987304"/>
              <a:chOff x="1285250" y="1617275"/>
              <a:chExt cx="1090650" cy="1327200"/>
            </a:xfrm>
          </p:grpSpPr>
          <p:sp>
            <p:nvSpPr>
              <p:cNvPr id="4364" name="Google Shape;4364;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84"/>
            <p:cNvGrpSpPr/>
            <p:nvPr/>
          </p:nvGrpSpPr>
          <p:grpSpPr>
            <a:xfrm>
              <a:off x="5194708" y="3484366"/>
              <a:ext cx="811409" cy="987304"/>
              <a:chOff x="238125" y="1617275"/>
              <a:chExt cx="1090750" cy="1327200"/>
            </a:xfrm>
          </p:grpSpPr>
          <p:sp>
            <p:nvSpPr>
              <p:cNvPr id="4368" name="Google Shape;4368;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1" name="Google Shape;4371;p84"/>
          <p:cNvGrpSpPr/>
          <p:nvPr/>
        </p:nvGrpSpPr>
        <p:grpSpPr>
          <a:xfrm>
            <a:off x="6844048" y="2276133"/>
            <a:ext cx="1579046" cy="522230"/>
            <a:chOff x="6853641" y="2534077"/>
            <a:chExt cx="1515545" cy="501229"/>
          </a:xfrm>
        </p:grpSpPr>
        <p:grpSp>
          <p:nvGrpSpPr>
            <p:cNvPr id="4372" name="Google Shape;4372;p84"/>
            <p:cNvGrpSpPr/>
            <p:nvPr/>
          </p:nvGrpSpPr>
          <p:grpSpPr>
            <a:xfrm>
              <a:off x="6853641" y="2618923"/>
              <a:ext cx="1515545" cy="324556"/>
              <a:chOff x="6853641" y="2618923"/>
              <a:chExt cx="1515545" cy="324556"/>
            </a:xfrm>
          </p:grpSpPr>
          <p:sp>
            <p:nvSpPr>
              <p:cNvPr id="4373" name="Google Shape;4373;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8" name="Google Shape;4378;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84"/>
          <p:cNvGrpSpPr/>
          <p:nvPr/>
        </p:nvGrpSpPr>
        <p:grpSpPr>
          <a:xfrm>
            <a:off x="3438940" y="3151173"/>
            <a:ext cx="1617976" cy="346616"/>
            <a:chOff x="1808063" y="4294338"/>
            <a:chExt cx="3370782" cy="721817"/>
          </a:xfrm>
        </p:grpSpPr>
        <p:sp>
          <p:nvSpPr>
            <p:cNvPr id="4384" name="Google Shape;4384;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84"/>
          <p:cNvGrpSpPr/>
          <p:nvPr/>
        </p:nvGrpSpPr>
        <p:grpSpPr>
          <a:xfrm>
            <a:off x="5264936" y="3817923"/>
            <a:ext cx="1417067" cy="350605"/>
            <a:chOff x="4234950" y="2101012"/>
            <a:chExt cx="4219974" cy="1044090"/>
          </a:xfrm>
        </p:grpSpPr>
        <p:sp>
          <p:nvSpPr>
            <p:cNvPr id="4395" name="Google Shape;4395;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84"/>
          <p:cNvGrpSpPr/>
          <p:nvPr/>
        </p:nvGrpSpPr>
        <p:grpSpPr>
          <a:xfrm>
            <a:off x="6840408" y="1808681"/>
            <a:ext cx="1586327" cy="371557"/>
            <a:chOff x="1247650" y="2075423"/>
            <a:chExt cx="6648477" cy="1557238"/>
          </a:xfrm>
        </p:grpSpPr>
        <p:sp>
          <p:nvSpPr>
            <p:cNvPr id="4412" name="Google Shape;4412;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84"/>
          <p:cNvGrpSpPr/>
          <p:nvPr/>
        </p:nvGrpSpPr>
        <p:grpSpPr>
          <a:xfrm>
            <a:off x="5271678" y="961870"/>
            <a:ext cx="1415601" cy="1648533"/>
            <a:chOff x="1839112" y="2209163"/>
            <a:chExt cx="1918159" cy="2233784"/>
          </a:xfrm>
        </p:grpSpPr>
        <p:sp>
          <p:nvSpPr>
            <p:cNvPr id="4419" name="Google Shape;4419;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2" name="Google Shape;4422;p84"/>
            <p:cNvCxnSpPr>
              <a:stCxn id="4419" idx="6"/>
              <a:endCxn id="442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23" name="Google Shape;4423;p84"/>
            <p:cNvCxnSpPr>
              <a:stCxn id="4420" idx="4"/>
              <a:endCxn id="442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25" name="Google Shape;4425;p84"/>
            <p:cNvCxnSpPr>
              <a:stCxn id="4424" idx="6"/>
              <a:endCxn id="442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26" name="Google Shape;4426;p84"/>
            <p:cNvCxnSpPr>
              <a:stCxn id="4421" idx="4"/>
              <a:endCxn id="442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24" name="Google Shape;4424;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9" name="Google Shape;4429;p84"/>
            <p:cNvCxnSpPr>
              <a:endCxn id="442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30" name="Google Shape;4430;p84"/>
          <p:cNvGrpSpPr/>
          <p:nvPr/>
        </p:nvGrpSpPr>
        <p:grpSpPr>
          <a:xfrm>
            <a:off x="3428944" y="979954"/>
            <a:ext cx="1637968" cy="154942"/>
            <a:chOff x="238125" y="2506075"/>
            <a:chExt cx="7115411" cy="673075"/>
          </a:xfrm>
        </p:grpSpPr>
        <p:sp>
          <p:nvSpPr>
            <p:cNvPr id="4431" name="Google Shape;4431;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84"/>
          <p:cNvGrpSpPr/>
          <p:nvPr/>
        </p:nvGrpSpPr>
        <p:grpSpPr>
          <a:xfrm>
            <a:off x="1969680" y="1294672"/>
            <a:ext cx="1262932" cy="785408"/>
            <a:chOff x="548861" y="389676"/>
            <a:chExt cx="3843371" cy="2390163"/>
          </a:xfrm>
        </p:grpSpPr>
        <p:cxnSp>
          <p:nvCxnSpPr>
            <p:cNvPr id="4437" name="Google Shape;4437;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38" name="Google Shape;4438;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39" name="Google Shape;4439;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40" name="Google Shape;4440;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41" name="Google Shape;4441;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42" name="Google Shape;4442;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3" name="Google Shape;4443;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44" name="Google Shape;4444;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84"/>
          <p:cNvGrpSpPr/>
          <p:nvPr/>
        </p:nvGrpSpPr>
        <p:grpSpPr>
          <a:xfrm>
            <a:off x="757812" y="2401550"/>
            <a:ext cx="1412054" cy="633562"/>
            <a:chOff x="1187400" y="2529299"/>
            <a:chExt cx="6769193" cy="2241903"/>
          </a:xfrm>
        </p:grpSpPr>
        <p:sp>
          <p:nvSpPr>
            <p:cNvPr id="4451" name="Google Shape;4451;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52" name="Google Shape;4452;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53" name="Google Shape;4453;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54" name="Google Shape;4454;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55" name="Google Shape;4455;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56" name="Google Shape;4456;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57" name="Google Shape;4457;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458" name="Google Shape;4458;p84"/>
            <p:cNvCxnSpPr>
              <a:stCxn id="4451" idx="2"/>
              <a:endCxn id="445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59" name="Google Shape;4459;p84"/>
            <p:cNvCxnSpPr>
              <a:stCxn id="4453" idx="0"/>
              <a:endCxn id="445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60" name="Google Shape;4460;p84"/>
            <p:cNvCxnSpPr>
              <a:stCxn id="4453" idx="2"/>
              <a:endCxn id="445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61" name="Google Shape;4461;p84"/>
            <p:cNvCxnSpPr>
              <a:stCxn id="4454" idx="0"/>
              <a:endCxn id="445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62" name="Google Shape;4462;p84"/>
            <p:cNvCxnSpPr>
              <a:stCxn id="4452" idx="2"/>
              <a:endCxn id="445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63" name="Google Shape;4463;p84"/>
            <p:cNvCxnSpPr>
              <a:stCxn id="4456" idx="0"/>
              <a:endCxn id="445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464" name="Google Shape;4464;p84"/>
          <p:cNvGrpSpPr/>
          <p:nvPr/>
        </p:nvGrpSpPr>
        <p:grpSpPr>
          <a:xfrm>
            <a:off x="6844058" y="2894258"/>
            <a:ext cx="1579035" cy="540873"/>
            <a:chOff x="6895650" y="3126697"/>
            <a:chExt cx="1436662" cy="492105"/>
          </a:xfrm>
        </p:grpSpPr>
        <p:sp>
          <p:nvSpPr>
            <p:cNvPr id="4465" name="Google Shape;4465;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0" name="Google Shape;4470;p84"/>
            <p:cNvGrpSpPr/>
            <p:nvPr/>
          </p:nvGrpSpPr>
          <p:grpSpPr>
            <a:xfrm>
              <a:off x="6995957" y="3335810"/>
              <a:ext cx="1230393" cy="71754"/>
              <a:chOff x="6995957" y="3287964"/>
              <a:chExt cx="1230393" cy="71754"/>
            </a:xfrm>
          </p:grpSpPr>
          <p:sp>
            <p:nvSpPr>
              <p:cNvPr id="4471" name="Google Shape;4471;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6" name="Google Shape;4476;p84"/>
          <p:cNvGrpSpPr/>
          <p:nvPr/>
        </p:nvGrpSpPr>
        <p:grpSpPr>
          <a:xfrm>
            <a:off x="6842640" y="3531021"/>
            <a:ext cx="1581862" cy="650625"/>
            <a:chOff x="6777990" y="3710194"/>
            <a:chExt cx="1646915" cy="677382"/>
          </a:xfrm>
        </p:grpSpPr>
        <p:grpSp>
          <p:nvGrpSpPr>
            <p:cNvPr id="4477" name="Google Shape;4477;p84"/>
            <p:cNvGrpSpPr/>
            <p:nvPr/>
          </p:nvGrpSpPr>
          <p:grpSpPr>
            <a:xfrm>
              <a:off x="6777990" y="3874492"/>
              <a:ext cx="411129" cy="513083"/>
              <a:chOff x="6777990" y="3874492"/>
              <a:chExt cx="411129" cy="513083"/>
            </a:xfrm>
          </p:grpSpPr>
          <p:cxnSp>
            <p:nvCxnSpPr>
              <p:cNvPr id="4478" name="Google Shape;4478;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79" name="Google Shape;4479;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84"/>
            <p:cNvGrpSpPr/>
            <p:nvPr/>
          </p:nvGrpSpPr>
          <p:grpSpPr>
            <a:xfrm>
              <a:off x="7188425" y="3710194"/>
              <a:ext cx="411123" cy="520535"/>
              <a:chOff x="7188425" y="3710194"/>
              <a:chExt cx="411123" cy="520535"/>
            </a:xfrm>
          </p:grpSpPr>
          <p:cxnSp>
            <p:nvCxnSpPr>
              <p:cNvPr id="4481" name="Google Shape;4481;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82" name="Google Shape;4482;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84"/>
            <p:cNvGrpSpPr/>
            <p:nvPr/>
          </p:nvGrpSpPr>
          <p:grpSpPr>
            <a:xfrm>
              <a:off x="7603341" y="3874492"/>
              <a:ext cx="411474" cy="513083"/>
              <a:chOff x="7603341" y="3874492"/>
              <a:chExt cx="411474" cy="513083"/>
            </a:xfrm>
          </p:grpSpPr>
          <p:cxnSp>
            <p:nvCxnSpPr>
              <p:cNvPr id="4484" name="Google Shape;4484;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85" name="Google Shape;4485;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84"/>
            <p:cNvGrpSpPr/>
            <p:nvPr/>
          </p:nvGrpSpPr>
          <p:grpSpPr>
            <a:xfrm>
              <a:off x="8013776" y="3722847"/>
              <a:ext cx="411129" cy="507881"/>
              <a:chOff x="8013776" y="3722847"/>
              <a:chExt cx="411129" cy="507881"/>
            </a:xfrm>
          </p:grpSpPr>
          <p:cxnSp>
            <p:nvCxnSpPr>
              <p:cNvPr id="4487" name="Google Shape;4487;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488" name="Google Shape;4488;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9" name="Google Shape;4489;p84"/>
          <p:cNvGrpSpPr/>
          <p:nvPr/>
        </p:nvGrpSpPr>
        <p:grpSpPr>
          <a:xfrm>
            <a:off x="5262155" y="2703861"/>
            <a:ext cx="1421889" cy="1020603"/>
            <a:chOff x="5190863" y="2824811"/>
            <a:chExt cx="1544860" cy="1108869"/>
          </a:xfrm>
        </p:grpSpPr>
        <p:grpSp>
          <p:nvGrpSpPr>
            <p:cNvPr id="4490" name="Google Shape;4490;p84"/>
            <p:cNvGrpSpPr/>
            <p:nvPr/>
          </p:nvGrpSpPr>
          <p:grpSpPr>
            <a:xfrm>
              <a:off x="5938695" y="3176919"/>
              <a:ext cx="685761" cy="404739"/>
              <a:chOff x="5938695" y="3176919"/>
              <a:chExt cx="685761" cy="404739"/>
            </a:xfrm>
          </p:grpSpPr>
          <p:grpSp>
            <p:nvGrpSpPr>
              <p:cNvPr id="4491" name="Google Shape;4491;p84"/>
              <p:cNvGrpSpPr/>
              <p:nvPr/>
            </p:nvGrpSpPr>
            <p:grpSpPr>
              <a:xfrm>
                <a:off x="5938695" y="3176919"/>
                <a:ext cx="685761" cy="404739"/>
                <a:chOff x="5938695" y="3176919"/>
                <a:chExt cx="685761" cy="404739"/>
              </a:xfrm>
            </p:grpSpPr>
            <p:sp>
              <p:nvSpPr>
                <p:cNvPr id="4492" name="Google Shape;4492;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4" name="Google Shape;4494;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84"/>
            <p:cNvGrpSpPr/>
            <p:nvPr/>
          </p:nvGrpSpPr>
          <p:grpSpPr>
            <a:xfrm>
              <a:off x="5305233" y="3176835"/>
              <a:ext cx="685971" cy="404655"/>
              <a:chOff x="5305233" y="3176835"/>
              <a:chExt cx="685971" cy="404655"/>
            </a:xfrm>
          </p:grpSpPr>
          <p:grpSp>
            <p:nvGrpSpPr>
              <p:cNvPr id="4496" name="Google Shape;4496;p84"/>
              <p:cNvGrpSpPr/>
              <p:nvPr/>
            </p:nvGrpSpPr>
            <p:grpSpPr>
              <a:xfrm>
                <a:off x="5305233" y="3176835"/>
                <a:ext cx="685971" cy="404655"/>
                <a:chOff x="5305233" y="3176835"/>
                <a:chExt cx="685971" cy="404655"/>
              </a:xfrm>
            </p:grpSpPr>
            <p:sp>
              <p:nvSpPr>
                <p:cNvPr id="4497" name="Google Shape;4497;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9" name="Google Shape;4499;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0" name="Google Shape;4500;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1" name="Google Shape;4501;p84"/>
            <p:cNvGrpSpPr/>
            <p:nvPr/>
          </p:nvGrpSpPr>
          <p:grpSpPr>
            <a:xfrm>
              <a:off x="5657361" y="2824811"/>
              <a:ext cx="1078361" cy="404655"/>
              <a:chOff x="5657361" y="2824811"/>
              <a:chExt cx="1078361" cy="404655"/>
            </a:xfrm>
          </p:grpSpPr>
          <p:grpSp>
            <p:nvGrpSpPr>
              <p:cNvPr id="4502" name="Google Shape;4502;p84"/>
              <p:cNvGrpSpPr/>
              <p:nvPr/>
            </p:nvGrpSpPr>
            <p:grpSpPr>
              <a:xfrm>
                <a:off x="5657361" y="2824811"/>
                <a:ext cx="1078361" cy="404655"/>
                <a:chOff x="5657361" y="2824811"/>
                <a:chExt cx="1078361" cy="404655"/>
              </a:xfrm>
            </p:grpSpPr>
            <p:grpSp>
              <p:nvGrpSpPr>
                <p:cNvPr id="4503" name="Google Shape;4503;p84"/>
                <p:cNvGrpSpPr/>
                <p:nvPr/>
              </p:nvGrpSpPr>
              <p:grpSpPr>
                <a:xfrm>
                  <a:off x="5938485" y="2824811"/>
                  <a:ext cx="797237" cy="404655"/>
                  <a:chOff x="5938485" y="2824811"/>
                  <a:chExt cx="797237" cy="404655"/>
                </a:xfrm>
              </p:grpSpPr>
              <p:sp>
                <p:nvSpPr>
                  <p:cNvPr id="4504" name="Google Shape;4504;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6" name="Google Shape;4506;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84"/>
            <p:cNvGrpSpPr/>
            <p:nvPr/>
          </p:nvGrpSpPr>
          <p:grpSpPr>
            <a:xfrm>
              <a:off x="5190863" y="3528942"/>
              <a:ext cx="1078026" cy="404739"/>
              <a:chOff x="5190863" y="3528942"/>
              <a:chExt cx="1078026" cy="404739"/>
            </a:xfrm>
          </p:grpSpPr>
          <p:sp>
            <p:nvSpPr>
              <p:cNvPr id="4509" name="Google Shape;4509;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0" name="Google Shape;4510;p84"/>
              <p:cNvGrpSpPr/>
              <p:nvPr/>
            </p:nvGrpSpPr>
            <p:grpSpPr>
              <a:xfrm>
                <a:off x="5190863" y="3528942"/>
                <a:ext cx="1078026" cy="404739"/>
                <a:chOff x="5190863" y="3528942"/>
                <a:chExt cx="1078026" cy="404739"/>
              </a:xfrm>
            </p:grpSpPr>
            <p:sp>
              <p:nvSpPr>
                <p:cNvPr id="4511" name="Google Shape;4511;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13" name="Google Shape;4513;p84"/>
          <p:cNvGrpSpPr/>
          <p:nvPr/>
        </p:nvGrpSpPr>
        <p:grpSpPr>
          <a:xfrm>
            <a:off x="728162" y="1268329"/>
            <a:ext cx="1086719" cy="879487"/>
            <a:chOff x="803162" y="1474292"/>
            <a:chExt cx="1086719" cy="879487"/>
          </a:xfrm>
        </p:grpSpPr>
        <p:grpSp>
          <p:nvGrpSpPr>
            <p:cNvPr id="4514" name="Google Shape;4514;p84"/>
            <p:cNvGrpSpPr/>
            <p:nvPr/>
          </p:nvGrpSpPr>
          <p:grpSpPr>
            <a:xfrm>
              <a:off x="803162" y="1625948"/>
              <a:ext cx="445856" cy="576579"/>
              <a:chOff x="803162" y="1625948"/>
              <a:chExt cx="445856" cy="576579"/>
            </a:xfrm>
          </p:grpSpPr>
          <p:sp>
            <p:nvSpPr>
              <p:cNvPr id="4515" name="Google Shape;4515;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6" name="Google Shape;4516;p84"/>
              <p:cNvGrpSpPr/>
              <p:nvPr/>
            </p:nvGrpSpPr>
            <p:grpSpPr>
              <a:xfrm>
                <a:off x="1056023" y="1625948"/>
                <a:ext cx="192995" cy="576579"/>
                <a:chOff x="1056023" y="1625948"/>
                <a:chExt cx="192995" cy="576579"/>
              </a:xfrm>
            </p:grpSpPr>
            <p:sp>
              <p:nvSpPr>
                <p:cNvPr id="4517" name="Google Shape;4517;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2" name="Google Shape;4522;p84"/>
            <p:cNvGrpSpPr/>
            <p:nvPr/>
          </p:nvGrpSpPr>
          <p:grpSpPr>
            <a:xfrm>
              <a:off x="1371406" y="1474292"/>
              <a:ext cx="518475" cy="879487"/>
              <a:chOff x="1398231" y="1474292"/>
              <a:chExt cx="518475" cy="879487"/>
            </a:xfrm>
          </p:grpSpPr>
          <p:grpSp>
            <p:nvGrpSpPr>
              <p:cNvPr id="4523" name="Google Shape;4523;p84"/>
              <p:cNvGrpSpPr/>
              <p:nvPr/>
            </p:nvGrpSpPr>
            <p:grpSpPr>
              <a:xfrm>
                <a:off x="1398231" y="1474292"/>
                <a:ext cx="518475" cy="341643"/>
                <a:chOff x="1398231" y="1474292"/>
                <a:chExt cx="518475" cy="341643"/>
              </a:xfrm>
            </p:grpSpPr>
            <p:sp>
              <p:nvSpPr>
                <p:cNvPr id="4524" name="Google Shape;4524;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5" name="Google Shape;4525;p84"/>
                <p:cNvGrpSpPr/>
                <p:nvPr/>
              </p:nvGrpSpPr>
              <p:grpSpPr>
                <a:xfrm>
                  <a:off x="1616453" y="1474292"/>
                  <a:ext cx="300253" cy="341643"/>
                  <a:chOff x="1616453" y="1475379"/>
                  <a:chExt cx="300253" cy="341643"/>
                </a:xfrm>
              </p:grpSpPr>
              <p:sp>
                <p:nvSpPr>
                  <p:cNvPr id="4526" name="Google Shape;4526;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3" name="Google Shape;4533;p84"/>
                  <p:cNvGrpSpPr/>
                  <p:nvPr/>
                </p:nvGrpSpPr>
                <p:grpSpPr>
                  <a:xfrm>
                    <a:off x="1839639" y="1475379"/>
                    <a:ext cx="77067" cy="341643"/>
                    <a:chOff x="1839639" y="1475379"/>
                    <a:chExt cx="77067" cy="341643"/>
                  </a:xfrm>
                </p:grpSpPr>
                <p:sp>
                  <p:nvSpPr>
                    <p:cNvPr id="4534" name="Google Shape;4534;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36" name="Google Shape;4536;p84"/>
              <p:cNvGrpSpPr/>
              <p:nvPr/>
            </p:nvGrpSpPr>
            <p:grpSpPr>
              <a:xfrm>
                <a:off x="1398451" y="2012951"/>
                <a:ext cx="518255" cy="340828"/>
                <a:chOff x="1398451" y="2012951"/>
                <a:chExt cx="518255" cy="340828"/>
              </a:xfrm>
            </p:grpSpPr>
            <p:sp>
              <p:nvSpPr>
                <p:cNvPr id="4537" name="Google Shape;4537;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8" name="Google Shape;4538;p84"/>
                <p:cNvGrpSpPr/>
                <p:nvPr/>
              </p:nvGrpSpPr>
              <p:grpSpPr>
                <a:xfrm>
                  <a:off x="1616453" y="2012951"/>
                  <a:ext cx="300253" cy="340828"/>
                  <a:chOff x="1616453" y="2013538"/>
                  <a:chExt cx="300253" cy="340828"/>
                </a:xfrm>
              </p:grpSpPr>
              <p:sp>
                <p:nvSpPr>
                  <p:cNvPr id="4539" name="Google Shape;4539;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6" name="Google Shape;4546;p84"/>
                  <p:cNvGrpSpPr/>
                  <p:nvPr/>
                </p:nvGrpSpPr>
                <p:grpSpPr>
                  <a:xfrm>
                    <a:off x="1839639" y="2013538"/>
                    <a:ext cx="77067" cy="340828"/>
                    <a:chOff x="1839639" y="2013538"/>
                    <a:chExt cx="77067" cy="340828"/>
                  </a:xfrm>
                </p:grpSpPr>
                <p:sp>
                  <p:nvSpPr>
                    <p:cNvPr id="4547" name="Google Shape;4547;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49" name="Google Shape;4549;p84"/>
          <p:cNvGrpSpPr/>
          <p:nvPr/>
        </p:nvGrpSpPr>
        <p:grpSpPr>
          <a:xfrm>
            <a:off x="724986" y="3399516"/>
            <a:ext cx="1368681" cy="682918"/>
            <a:chOff x="724986" y="3605478"/>
            <a:chExt cx="1368681" cy="682918"/>
          </a:xfrm>
        </p:grpSpPr>
        <p:grpSp>
          <p:nvGrpSpPr>
            <p:cNvPr id="4550" name="Google Shape;4550;p84"/>
            <p:cNvGrpSpPr/>
            <p:nvPr/>
          </p:nvGrpSpPr>
          <p:grpSpPr>
            <a:xfrm>
              <a:off x="1289102" y="3823629"/>
              <a:ext cx="240442" cy="250435"/>
              <a:chOff x="-165066" y="3843615"/>
              <a:chExt cx="221259" cy="230455"/>
            </a:xfrm>
          </p:grpSpPr>
          <p:sp>
            <p:nvSpPr>
              <p:cNvPr id="4551" name="Google Shape;4551;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84"/>
            <p:cNvGrpSpPr/>
            <p:nvPr/>
          </p:nvGrpSpPr>
          <p:grpSpPr>
            <a:xfrm>
              <a:off x="724986" y="3605478"/>
              <a:ext cx="1368681" cy="682918"/>
              <a:chOff x="724986" y="3605478"/>
              <a:chExt cx="1368681" cy="682918"/>
            </a:xfrm>
          </p:grpSpPr>
          <p:grpSp>
            <p:nvGrpSpPr>
              <p:cNvPr id="4572" name="Google Shape;4572;p84"/>
              <p:cNvGrpSpPr/>
              <p:nvPr/>
            </p:nvGrpSpPr>
            <p:grpSpPr>
              <a:xfrm>
                <a:off x="1498221" y="4047614"/>
                <a:ext cx="529172" cy="240783"/>
                <a:chOff x="1498221" y="4047614"/>
                <a:chExt cx="529172" cy="240783"/>
              </a:xfrm>
            </p:grpSpPr>
            <p:grpSp>
              <p:nvGrpSpPr>
                <p:cNvPr id="4573" name="Google Shape;4573;p84"/>
                <p:cNvGrpSpPr/>
                <p:nvPr/>
              </p:nvGrpSpPr>
              <p:grpSpPr>
                <a:xfrm>
                  <a:off x="1826655" y="4224370"/>
                  <a:ext cx="200738" cy="25631"/>
                  <a:chOff x="1826655" y="4224370"/>
                  <a:chExt cx="200738" cy="25631"/>
                </a:xfrm>
              </p:grpSpPr>
              <p:sp>
                <p:nvSpPr>
                  <p:cNvPr id="4574" name="Google Shape;4574;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84"/>
                <p:cNvGrpSpPr/>
                <p:nvPr/>
              </p:nvGrpSpPr>
              <p:grpSpPr>
                <a:xfrm>
                  <a:off x="1498221" y="4047614"/>
                  <a:ext cx="328444" cy="240783"/>
                  <a:chOff x="1498221" y="4047614"/>
                  <a:chExt cx="328444" cy="240783"/>
                </a:xfrm>
              </p:grpSpPr>
              <p:sp>
                <p:nvSpPr>
                  <p:cNvPr id="4577" name="Google Shape;4577;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8" name="Google Shape;4578;p84"/>
                  <p:cNvGrpSpPr/>
                  <p:nvPr/>
                </p:nvGrpSpPr>
                <p:grpSpPr>
                  <a:xfrm>
                    <a:off x="1498221" y="4047614"/>
                    <a:ext cx="150566" cy="190416"/>
                    <a:chOff x="1498221" y="4047614"/>
                    <a:chExt cx="150566" cy="190416"/>
                  </a:xfrm>
                </p:grpSpPr>
                <p:sp>
                  <p:nvSpPr>
                    <p:cNvPr id="4579" name="Google Shape;4579;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81" name="Google Shape;4581;p84"/>
              <p:cNvGrpSpPr/>
              <p:nvPr/>
            </p:nvGrpSpPr>
            <p:grpSpPr>
              <a:xfrm>
                <a:off x="1560718" y="3800594"/>
                <a:ext cx="532948" cy="302090"/>
                <a:chOff x="1560718" y="3800594"/>
                <a:chExt cx="532948" cy="302090"/>
              </a:xfrm>
            </p:grpSpPr>
            <p:grpSp>
              <p:nvGrpSpPr>
                <p:cNvPr id="4582" name="Google Shape;4582;p84"/>
                <p:cNvGrpSpPr/>
                <p:nvPr/>
              </p:nvGrpSpPr>
              <p:grpSpPr>
                <a:xfrm>
                  <a:off x="1912179" y="3827344"/>
                  <a:ext cx="181487" cy="25631"/>
                  <a:chOff x="1912179" y="3827344"/>
                  <a:chExt cx="181487" cy="25631"/>
                </a:xfrm>
              </p:grpSpPr>
              <p:sp>
                <p:nvSpPr>
                  <p:cNvPr id="4583" name="Google Shape;4583;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84"/>
                <p:cNvGrpSpPr/>
                <p:nvPr/>
              </p:nvGrpSpPr>
              <p:grpSpPr>
                <a:xfrm>
                  <a:off x="1912179" y="4044505"/>
                  <a:ext cx="181487" cy="25622"/>
                  <a:chOff x="1912179" y="4044506"/>
                  <a:chExt cx="181487" cy="25622"/>
                </a:xfrm>
              </p:grpSpPr>
              <p:sp>
                <p:nvSpPr>
                  <p:cNvPr id="4586" name="Google Shape;4586;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84"/>
                <p:cNvGrpSpPr/>
                <p:nvPr/>
              </p:nvGrpSpPr>
              <p:grpSpPr>
                <a:xfrm>
                  <a:off x="1560718" y="3800594"/>
                  <a:ext cx="351472" cy="302090"/>
                  <a:chOff x="1560718" y="3800594"/>
                  <a:chExt cx="351472" cy="302090"/>
                </a:xfrm>
              </p:grpSpPr>
              <p:grpSp>
                <p:nvGrpSpPr>
                  <p:cNvPr id="4589" name="Google Shape;4589;p84"/>
                  <p:cNvGrpSpPr/>
                  <p:nvPr/>
                </p:nvGrpSpPr>
                <p:grpSpPr>
                  <a:xfrm>
                    <a:off x="1560718" y="3842857"/>
                    <a:ext cx="173586" cy="217131"/>
                    <a:chOff x="1560718" y="3842857"/>
                    <a:chExt cx="173586" cy="217131"/>
                  </a:xfrm>
                </p:grpSpPr>
                <p:sp>
                  <p:nvSpPr>
                    <p:cNvPr id="4590" name="Google Shape;4590;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3" name="Google Shape;4593;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95" name="Google Shape;4595;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84"/>
              <p:cNvGrpSpPr/>
              <p:nvPr/>
            </p:nvGrpSpPr>
            <p:grpSpPr>
              <a:xfrm>
                <a:off x="785350" y="3605478"/>
                <a:ext cx="535311" cy="249245"/>
                <a:chOff x="785350" y="3605478"/>
                <a:chExt cx="535311" cy="249245"/>
              </a:xfrm>
            </p:grpSpPr>
            <p:grpSp>
              <p:nvGrpSpPr>
                <p:cNvPr id="4597" name="Google Shape;4597;p84"/>
                <p:cNvGrpSpPr/>
                <p:nvPr/>
              </p:nvGrpSpPr>
              <p:grpSpPr>
                <a:xfrm>
                  <a:off x="785350" y="3605478"/>
                  <a:ext cx="376191" cy="102736"/>
                  <a:chOff x="785350" y="3605478"/>
                  <a:chExt cx="376191" cy="102736"/>
                </a:xfrm>
              </p:grpSpPr>
              <p:sp>
                <p:nvSpPr>
                  <p:cNvPr id="4598" name="Google Shape;4598;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4"/>
                <p:cNvGrpSpPr/>
                <p:nvPr/>
              </p:nvGrpSpPr>
              <p:grpSpPr>
                <a:xfrm>
                  <a:off x="1161530" y="3655851"/>
                  <a:ext cx="159131" cy="198872"/>
                  <a:chOff x="1161530" y="3655851"/>
                  <a:chExt cx="159131" cy="198872"/>
                </a:xfrm>
              </p:grpSpPr>
              <p:sp>
                <p:nvSpPr>
                  <p:cNvPr id="4602" name="Google Shape;4602;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4" name="Google Shape;4604;p84"/>
              <p:cNvGrpSpPr/>
              <p:nvPr/>
            </p:nvGrpSpPr>
            <p:grpSpPr>
              <a:xfrm>
                <a:off x="785350" y="4047614"/>
                <a:ext cx="535311" cy="240783"/>
                <a:chOff x="785350" y="4047614"/>
                <a:chExt cx="535311" cy="240783"/>
              </a:xfrm>
            </p:grpSpPr>
            <p:grpSp>
              <p:nvGrpSpPr>
                <p:cNvPr id="4605" name="Google Shape;4605;p84"/>
                <p:cNvGrpSpPr/>
                <p:nvPr/>
              </p:nvGrpSpPr>
              <p:grpSpPr>
                <a:xfrm>
                  <a:off x="1161636" y="4047614"/>
                  <a:ext cx="159025" cy="190415"/>
                  <a:chOff x="1161636" y="4047614"/>
                  <a:chExt cx="159025" cy="190415"/>
                </a:xfrm>
              </p:grpSpPr>
              <p:sp>
                <p:nvSpPr>
                  <p:cNvPr id="4606" name="Google Shape;4606;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84"/>
                <p:cNvGrpSpPr/>
                <p:nvPr/>
              </p:nvGrpSpPr>
              <p:grpSpPr>
                <a:xfrm>
                  <a:off x="785350" y="4185661"/>
                  <a:ext cx="376191" cy="102736"/>
                  <a:chOff x="785350" y="4185661"/>
                  <a:chExt cx="376191" cy="102736"/>
                </a:xfrm>
              </p:grpSpPr>
              <p:sp>
                <p:nvSpPr>
                  <p:cNvPr id="4609" name="Google Shape;4609;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84"/>
              <p:cNvGrpSpPr/>
              <p:nvPr/>
            </p:nvGrpSpPr>
            <p:grpSpPr>
              <a:xfrm>
                <a:off x="1501054" y="3605478"/>
                <a:ext cx="526340" cy="249240"/>
                <a:chOff x="1501054" y="3605478"/>
                <a:chExt cx="526340" cy="249240"/>
              </a:xfrm>
            </p:grpSpPr>
            <p:grpSp>
              <p:nvGrpSpPr>
                <p:cNvPr id="4613" name="Google Shape;4613;p84"/>
                <p:cNvGrpSpPr/>
                <p:nvPr/>
              </p:nvGrpSpPr>
              <p:grpSpPr>
                <a:xfrm>
                  <a:off x="1834208" y="3643867"/>
                  <a:ext cx="193185" cy="25622"/>
                  <a:chOff x="1834208" y="3643867"/>
                  <a:chExt cx="193185" cy="25622"/>
                </a:xfrm>
              </p:grpSpPr>
              <p:sp>
                <p:nvSpPr>
                  <p:cNvPr id="4614" name="Google Shape;4614;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84"/>
                <p:cNvGrpSpPr/>
                <p:nvPr/>
              </p:nvGrpSpPr>
              <p:grpSpPr>
                <a:xfrm>
                  <a:off x="1501054" y="3605478"/>
                  <a:ext cx="333165" cy="249240"/>
                  <a:chOff x="1501054" y="3605478"/>
                  <a:chExt cx="333165" cy="249240"/>
                </a:xfrm>
              </p:grpSpPr>
              <p:sp>
                <p:nvSpPr>
                  <p:cNvPr id="4617" name="Google Shape;4617;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8" name="Google Shape;4618;p84"/>
                  <p:cNvGrpSpPr/>
                  <p:nvPr/>
                </p:nvGrpSpPr>
                <p:grpSpPr>
                  <a:xfrm>
                    <a:off x="1501054" y="3655851"/>
                    <a:ext cx="155286" cy="198867"/>
                    <a:chOff x="1501054" y="3655851"/>
                    <a:chExt cx="155286" cy="198867"/>
                  </a:xfrm>
                </p:grpSpPr>
                <p:sp>
                  <p:nvSpPr>
                    <p:cNvPr id="4619" name="Google Shape;4619;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1" name="Google Shape;4621;p84"/>
              <p:cNvGrpSpPr/>
              <p:nvPr/>
            </p:nvGrpSpPr>
            <p:grpSpPr>
              <a:xfrm>
                <a:off x="724986" y="3800594"/>
                <a:ext cx="532950" cy="302090"/>
                <a:chOff x="724986" y="3800594"/>
                <a:chExt cx="532950" cy="302090"/>
              </a:xfrm>
            </p:grpSpPr>
            <p:grpSp>
              <p:nvGrpSpPr>
                <p:cNvPr id="4622" name="Google Shape;4622;p84"/>
                <p:cNvGrpSpPr/>
                <p:nvPr/>
              </p:nvGrpSpPr>
              <p:grpSpPr>
                <a:xfrm>
                  <a:off x="724986" y="4044367"/>
                  <a:ext cx="181314" cy="25626"/>
                  <a:chOff x="724986" y="4044367"/>
                  <a:chExt cx="181314" cy="25626"/>
                </a:xfrm>
              </p:grpSpPr>
              <p:sp>
                <p:nvSpPr>
                  <p:cNvPr id="4623" name="Google Shape;4623;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84"/>
                <p:cNvGrpSpPr/>
                <p:nvPr/>
              </p:nvGrpSpPr>
              <p:grpSpPr>
                <a:xfrm>
                  <a:off x="906290" y="3800594"/>
                  <a:ext cx="351646" cy="302090"/>
                  <a:chOff x="906290" y="3800594"/>
                  <a:chExt cx="351646" cy="302090"/>
                </a:xfrm>
              </p:grpSpPr>
              <p:grpSp>
                <p:nvGrpSpPr>
                  <p:cNvPr id="4626" name="Google Shape;4626;p84"/>
                  <p:cNvGrpSpPr/>
                  <p:nvPr/>
                </p:nvGrpSpPr>
                <p:grpSpPr>
                  <a:xfrm>
                    <a:off x="1084172" y="3842857"/>
                    <a:ext cx="173764" cy="217131"/>
                    <a:chOff x="1084172" y="3842857"/>
                    <a:chExt cx="173764" cy="217131"/>
                  </a:xfrm>
                </p:grpSpPr>
                <p:grpSp>
                  <p:nvGrpSpPr>
                    <p:cNvPr id="4627" name="Google Shape;4627;p84"/>
                    <p:cNvGrpSpPr/>
                    <p:nvPr/>
                  </p:nvGrpSpPr>
                  <p:grpSpPr>
                    <a:xfrm>
                      <a:off x="1156862" y="3936509"/>
                      <a:ext cx="101073" cy="25622"/>
                      <a:chOff x="1156862" y="3936509"/>
                      <a:chExt cx="101073" cy="25622"/>
                    </a:xfrm>
                  </p:grpSpPr>
                  <p:sp>
                    <p:nvSpPr>
                      <p:cNvPr id="4628" name="Google Shape;4628;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0" name="Google Shape;4630;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1" name="Google Shape;4631;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84"/>
                <p:cNvGrpSpPr/>
                <p:nvPr/>
              </p:nvGrpSpPr>
              <p:grpSpPr>
                <a:xfrm>
                  <a:off x="724986" y="3830189"/>
                  <a:ext cx="189533" cy="25626"/>
                  <a:chOff x="724986" y="3830189"/>
                  <a:chExt cx="189533" cy="25626"/>
                </a:xfrm>
              </p:grpSpPr>
              <p:sp>
                <p:nvSpPr>
                  <p:cNvPr id="4634" name="Google Shape;4634;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36" name="Google Shape;4636;p84"/>
          <p:cNvGrpSpPr/>
          <p:nvPr/>
        </p:nvGrpSpPr>
        <p:grpSpPr>
          <a:xfrm>
            <a:off x="2253298" y="2249677"/>
            <a:ext cx="948701" cy="935378"/>
            <a:chOff x="2253298" y="2428317"/>
            <a:chExt cx="948701" cy="935378"/>
          </a:xfrm>
        </p:grpSpPr>
        <p:sp>
          <p:nvSpPr>
            <p:cNvPr id="4637" name="Google Shape;4637;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3" name="Shape 4673"/>
        <p:cNvGrpSpPr/>
        <p:nvPr/>
      </p:nvGrpSpPr>
      <p:grpSpPr>
        <a:xfrm>
          <a:off x="0" y="0"/>
          <a:ext cx="0" cy="0"/>
          <a:chOff x="0" y="0"/>
          <a:chExt cx="0" cy="0"/>
        </a:xfrm>
      </p:grpSpPr>
      <p:grpSp>
        <p:nvGrpSpPr>
          <p:cNvPr id="4674" name="Google Shape;4674;p85"/>
          <p:cNvGrpSpPr/>
          <p:nvPr/>
        </p:nvGrpSpPr>
        <p:grpSpPr>
          <a:xfrm>
            <a:off x="3339744" y="952977"/>
            <a:ext cx="2363393" cy="1017867"/>
            <a:chOff x="3292400" y="1219146"/>
            <a:chExt cx="2615240" cy="1110239"/>
          </a:xfrm>
        </p:grpSpPr>
        <p:sp>
          <p:nvSpPr>
            <p:cNvPr id="4675" name="Google Shape;4675;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676" name="Google Shape;4676;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77" name="Google Shape;4677;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678" name="Google Shape;4678;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679" name="Google Shape;4679;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680" name="Google Shape;4680;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681" name="Google Shape;4681;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682" name="Google Shape;4682;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683" name="Google Shape;4683;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684" name="Google Shape;4684;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685" name="Google Shape;4685;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86" name="Google Shape;4686;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87" name="Google Shape;4687;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88" name="Google Shape;4688;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89" name="Google Shape;4689;p85"/>
            <p:cNvGrpSpPr/>
            <p:nvPr/>
          </p:nvGrpSpPr>
          <p:grpSpPr>
            <a:xfrm>
              <a:off x="3748438" y="1378608"/>
              <a:ext cx="2159202" cy="903971"/>
              <a:chOff x="1683525" y="2179850"/>
              <a:chExt cx="4519050" cy="2134525"/>
            </a:xfrm>
          </p:grpSpPr>
          <p:sp>
            <p:nvSpPr>
              <p:cNvPr id="4690" name="Google Shape;4690;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1" name="Google Shape;4691;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2" name="Google Shape;4692;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3" name="Google Shape;4693;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4" name="Google Shape;4694;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5" name="Google Shape;4695;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6" name="Google Shape;4696;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7" name="Google Shape;4697;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8" name="Google Shape;4698;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99" name="Google Shape;4699;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00" name="Google Shape;4700;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01" name="Google Shape;4701;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702" name="Google Shape;4702;p85"/>
          <p:cNvGraphicFramePr/>
          <p:nvPr/>
        </p:nvGraphicFramePr>
        <p:xfrm>
          <a:off x="5935838" y="2130450"/>
          <a:ext cx="3000000" cy="3000000"/>
        </p:xfrm>
        <a:graphic>
          <a:graphicData uri="http://schemas.openxmlformats.org/drawingml/2006/table">
            <a:tbl>
              <a:tblPr>
                <a:noFill/>
                <a:tableStyleId>{A13BA854-83BA-4571-AF8A-0EA75D7F138B}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03" name="Google Shape;4703;p85"/>
          <p:cNvGrpSpPr/>
          <p:nvPr/>
        </p:nvGrpSpPr>
        <p:grpSpPr>
          <a:xfrm>
            <a:off x="5913087" y="3189047"/>
            <a:ext cx="2519825" cy="1001454"/>
            <a:chOff x="1906114" y="789980"/>
            <a:chExt cx="1487676" cy="606868"/>
          </a:xfrm>
        </p:grpSpPr>
        <p:cxnSp>
          <p:nvCxnSpPr>
            <p:cNvPr id="4704" name="Google Shape;4704;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05" name="Google Shape;4705;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06" name="Google Shape;4706;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07" name="Google Shape;4707;p8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708" name="Google Shape;4708;p8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709" name="Google Shape;4709;p8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710" name="Google Shape;4710;p8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711" name="Google Shape;4711;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718" name="Google Shape;4718;p8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19" name="Google Shape;4719;p8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20" name="Google Shape;4720;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85"/>
          <p:cNvGrpSpPr/>
          <p:nvPr/>
        </p:nvGrpSpPr>
        <p:grpSpPr>
          <a:xfrm>
            <a:off x="712562" y="998005"/>
            <a:ext cx="2394370" cy="976502"/>
            <a:chOff x="749309" y="1112739"/>
            <a:chExt cx="2371603" cy="976502"/>
          </a:xfrm>
        </p:grpSpPr>
        <p:sp>
          <p:nvSpPr>
            <p:cNvPr id="4722" name="Google Shape;4722;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754" name="Google Shape;4754;p85"/>
          <p:cNvGraphicFramePr/>
          <p:nvPr/>
        </p:nvGraphicFramePr>
        <p:xfrm>
          <a:off x="5935863" y="996300"/>
          <a:ext cx="3000000" cy="3000000"/>
        </p:xfrm>
        <a:graphic>
          <a:graphicData uri="http://schemas.openxmlformats.org/drawingml/2006/table">
            <a:tbl>
              <a:tblPr>
                <a:noFill/>
                <a:tableStyleId>{A13BA854-83BA-4571-AF8A-0EA75D7F138B}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755" name="Google Shape;4755;p85"/>
          <p:cNvGraphicFramePr/>
          <p:nvPr/>
        </p:nvGraphicFramePr>
        <p:xfrm>
          <a:off x="3342575" y="2130450"/>
          <a:ext cx="3000000" cy="3000000"/>
        </p:xfrm>
        <a:graphic>
          <a:graphicData uri="http://schemas.openxmlformats.org/drawingml/2006/table">
            <a:tbl>
              <a:tblPr>
                <a:noFill/>
                <a:tableStyleId>{A13BA854-83BA-4571-AF8A-0EA75D7F138B}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56" name="Google Shape;4756;p85"/>
          <p:cNvGrpSpPr/>
          <p:nvPr/>
        </p:nvGrpSpPr>
        <p:grpSpPr>
          <a:xfrm>
            <a:off x="4086504" y="2517093"/>
            <a:ext cx="1517436" cy="74460"/>
            <a:chOff x="3980086" y="2804397"/>
            <a:chExt cx="1227600" cy="66900"/>
          </a:xfrm>
        </p:grpSpPr>
        <p:sp>
          <p:nvSpPr>
            <p:cNvPr id="4757" name="Google Shape;4757;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5"/>
          <p:cNvGrpSpPr/>
          <p:nvPr/>
        </p:nvGrpSpPr>
        <p:grpSpPr>
          <a:xfrm>
            <a:off x="4711569" y="2809680"/>
            <a:ext cx="892956" cy="74460"/>
            <a:chOff x="3980086" y="2804397"/>
            <a:chExt cx="1227600" cy="66900"/>
          </a:xfrm>
        </p:grpSpPr>
        <p:sp>
          <p:nvSpPr>
            <p:cNvPr id="4760" name="Google Shape;4760;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85"/>
          <p:cNvGrpSpPr/>
          <p:nvPr/>
        </p:nvGrpSpPr>
        <p:grpSpPr>
          <a:xfrm>
            <a:off x="3344661" y="3168563"/>
            <a:ext cx="2363244" cy="1005943"/>
            <a:chOff x="3358415" y="3361302"/>
            <a:chExt cx="2363244" cy="1024695"/>
          </a:xfrm>
        </p:grpSpPr>
        <p:grpSp>
          <p:nvGrpSpPr>
            <p:cNvPr id="4763" name="Google Shape;4763;p85"/>
            <p:cNvGrpSpPr/>
            <p:nvPr/>
          </p:nvGrpSpPr>
          <p:grpSpPr>
            <a:xfrm>
              <a:off x="3358415" y="3361302"/>
              <a:ext cx="441300" cy="1024695"/>
              <a:chOff x="3358415" y="3361302"/>
              <a:chExt cx="441300" cy="1024695"/>
            </a:xfrm>
          </p:grpSpPr>
          <p:sp>
            <p:nvSpPr>
              <p:cNvPr id="4764" name="Google Shape;4764;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85"/>
            <p:cNvGrpSpPr/>
            <p:nvPr/>
          </p:nvGrpSpPr>
          <p:grpSpPr>
            <a:xfrm>
              <a:off x="3838901" y="3361302"/>
              <a:ext cx="441300" cy="1024695"/>
              <a:chOff x="3838901" y="3361302"/>
              <a:chExt cx="441300" cy="1024695"/>
            </a:xfrm>
          </p:grpSpPr>
          <p:sp>
            <p:nvSpPr>
              <p:cNvPr id="4771" name="Google Shape;4771;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85"/>
            <p:cNvGrpSpPr/>
            <p:nvPr/>
          </p:nvGrpSpPr>
          <p:grpSpPr>
            <a:xfrm>
              <a:off x="4319387" y="3361302"/>
              <a:ext cx="441300" cy="1024695"/>
              <a:chOff x="4319387" y="3361302"/>
              <a:chExt cx="441300" cy="1024695"/>
            </a:xfrm>
          </p:grpSpPr>
          <p:sp>
            <p:nvSpPr>
              <p:cNvPr id="4778" name="Google Shape;4778;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85"/>
            <p:cNvGrpSpPr/>
            <p:nvPr/>
          </p:nvGrpSpPr>
          <p:grpSpPr>
            <a:xfrm>
              <a:off x="4799873" y="3361302"/>
              <a:ext cx="441300" cy="1024695"/>
              <a:chOff x="4799873" y="3361302"/>
              <a:chExt cx="441300" cy="1024695"/>
            </a:xfrm>
          </p:grpSpPr>
          <p:sp>
            <p:nvSpPr>
              <p:cNvPr id="4785" name="Google Shape;4785;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85"/>
            <p:cNvGrpSpPr/>
            <p:nvPr/>
          </p:nvGrpSpPr>
          <p:grpSpPr>
            <a:xfrm>
              <a:off x="5280360" y="3361302"/>
              <a:ext cx="441300" cy="1024695"/>
              <a:chOff x="5280360" y="3361302"/>
              <a:chExt cx="441300" cy="1024695"/>
            </a:xfrm>
          </p:grpSpPr>
          <p:sp>
            <p:nvSpPr>
              <p:cNvPr id="4792" name="Google Shape;4792;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98" name="Google Shape;4798;p85"/>
          <p:cNvGraphicFramePr/>
          <p:nvPr/>
        </p:nvGraphicFramePr>
        <p:xfrm>
          <a:off x="711088" y="2130450"/>
          <a:ext cx="3000000" cy="3000000"/>
        </p:xfrm>
        <a:graphic>
          <a:graphicData uri="http://schemas.openxmlformats.org/drawingml/2006/table">
            <a:tbl>
              <a:tblPr>
                <a:noFill/>
                <a:tableStyleId>{A13BA854-83BA-4571-AF8A-0EA75D7F138B}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99" name="Google Shape;4799;p85"/>
          <p:cNvGrpSpPr/>
          <p:nvPr/>
        </p:nvGrpSpPr>
        <p:grpSpPr>
          <a:xfrm>
            <a:off x="712613" y="3180175"/>
            <a:ext cx="2403614" cy="1005900"/>
            <a:chOff x="726450" y="3372825"/>
            <a:chExt cx="2403614" cy="1005900"/>
          </a:xfrm>
        </p:grpSpPr>
        <p:grpSp>
          <p:nvGrpSpPr>
            <p:cNvPr id="4800" name="Google Shape;4800;p85"/>
            <p:cNvGrpSpPr/>
            <p:nvPr/>
          </p:nvGrpSpPr>
          <p:grpSpPr>
            <a:xfrm>
              <a:off x="726450" y="3696000"/>
              <a:ext cx="2403614" cy="500898"/>
              <a:chOff x="726450" y="3696000"/>
              <a:chExt cx="2403614" cy="500898"/>
            </a:xfrm>
          </p:grpSpPr>
          <p:sp>
            <p:nvSpPr>
              <p:cNvPr id="4801" name="Google Shape;4801;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02" name="Google Shape;4802;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03" name="Google Shape;4803;p85"/>
            <p:cNvGrpSpPr/>
            <p:nvPr/>
          </p:nvGrpSpPr>
          <p:grpSpPr>
            <a:xfrm>
              <a:off x="1348050" y="3372825"/>
              <a:ext cx="1720425" cy="1005900"/>
              <a:chOff x="1348050" y="3372825"/>
              <a:chExt cx="1720425" cy="1005900"/>
            </a:xfrm>
          </p:grpSpPr>
          <p:sp>
            <p:nvSpPr>
              <p:cNvPr id="4804" name="Google Shape;4804;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05" name="Google Shape;4805;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06" name="Google Shape;4806;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07" name="Google Shape;4807;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08" name="Google Shape;4808;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09" name="Google Shape;4809;p85"/>
            <p:cNvGrpSpPr/>
            <p:nvPr/>
          </p:nvGrpSpPr>
          <p:grpSpPr>
            <a:xfrm>
              <a:off x="1455707" y="3731058"/>
              <a:ext cx="1491150" cy="417657"/>
              <a:chOff x="1455707" y="3731058"/>
              <a:chExt cx="1491150" cy="417657"/>
            </a:xfrm>
          </p:grpSpPr>
          <p:grpSp>
            <p:nvGrpSpPr>
              <p:cNvPr id="4810" name="Google Shape;4810;p85"/>
              <p:cNvGrpSpPr/>
              <p:nvPr/>
            </p:nvGrpSpPr>
            <p:grpSpPr>
              <a:xfrm>
                <a:off x="1472938" y="3745828"/>
                <a:ext cx="72126" cy="53788"/>
                <a:chOff x="1472938" y="3745828"/>
                <a:chExt cx="72126" cy="53788"/>
              </a:xfrm>
            </p:grpSpPr>
            <p:sp>
              <p:nvSpPr>
                <p:cNvPr id="4811" name="Google Shape;4811;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85"/>
              <p:cNvGrpSpPr/>
              <p:nvPr/>
            </p:nvGrpSpPr>
            <p:grpSpPr>
              <a:xfrm>
                <a:off x="1819181" y="4089633"/>
                <a:ext cx="72126" cy="53788"/>
                <a:chOff x="1819181" y="4089633"/>
                <a:chExt cx="72126" cy="53788"/>
              </a:xfrm>
            </p:grpSpPr>
            <p:sp>
              <p:nvSpPr>
                <p:cNvPr id="4814" name="Google Shape;4814;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85"/>
              <p:cNvGrpSpPr/>
              <p:nvPr/>
            </p:nvGrpSpPr>
            <p:grpSpPr>
              <a:xfrm>
                <a:off x="1455707" y="4084171"/>
                <a:ext cx="64321" cy="64544"/>
                <a:chOff x="1455707" y="4084171"/>
                <a:chExt cx="64321" cy="64544"/>
              </a:xfrm>
            </p:grpSpPr>
            <p:sp>
              <p:nvSpPr>
                <p:cNvPr id="4817" name="Google Shape;4817;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85"/>
              <p:cNvGrpSpPr/>
              <p:nvPr/>
            </p:nvGrpSpPr>
            <p:grpSpPr>
              <a:xfrm>
                <a:off x="1818610" y="3731058"/>
                <a:ext cx="64321" cy="64544"/>
                <a:chOff x="1818610" y="3731058"/>
                <a:chExt cx="64321" cy="64544"/>
              </a:xfrm>
            </p:grpSpPr>
            <p:sp>
              <p:nvSpPr>
                <p:cNvPr id="4820" name="Google Shape;4820;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85"/>
              <p:cNvGrpSpPr/>
              <p:nvPr/>
            </p:nvGrpSpPr>
            <p:grpSpPr>
              <a:xfrm>
                <a:off x="2172491" y="4089633"/>
                <a:ext cx="72126" cy="53788"/>
                <a:chOff x="2172491" y="4089633"/>
                <a:chExt cx="72126" cy="53788"/>
              </a:xfrm>
            </p:grpSpPr>
            <p:sp>
              <p:nvSpPr>
                <p:cNvPr id="4823" name="Google Shape;4823;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85"/>
              <p:cNvGrpSpPr/>
              <p:nvPr/>
            </p:nvGrpSpPr>
            <p:grpSpPr>
              <a:xfrm>
                <a:off x="2171920" y="3731058"/>
                <a:ext cx="64321" cy="64544"/>
                <a:chOff x="2171920" y="3731058"/>
                <a:chExt cx="64321" cy="64544"/>
              </a:xfrm>
            </p:grpSpPr>
            <p:sp>
              <p:nvSpPr>
                <p:cNvPr id="4826" name="Google Shape;4826;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85"/>
              <p:cNvGrpSpPr/>
              <p:nvPr/>
            </p:nvGrpSpPr>
            <p:grpSpPr>
              <a:xfrm>
                <a:off x="2874730" y="3745828"/>
                <a:ext cx="72126" cy="53788"/>
                <a:chOff x="2874730" y="3745828"/>
                <a:chExt cx="72126" cy="53788"/>
              </a:xfrm>
            </p:grpSpPr>
            <p:sp>
              <p:nvSpPr>
                <p:cNvPr id="4829" name="Google Shape;4829;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85"/>
              <p:cNvGrpSpPr/>
              <p:nvPr/>
            </p:nvGrpSpPr>
            <p:grpSpPr>
              <a:xfrm>
                <a:off x="2878589" y="4081481"/>
                <a:ext cx="64321" cy="64544"/>
                <a:chOff x="2878589" y="4081481"/>
                <a:chExt cx="64321" cy="64544"/>
              </a:xfrm>
            </p:grpSpPr>
            <p:sp>
              <p:nvSpPr>
                <p:cNvPr id="4832" name="Google Shape;4832;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85"/>
              <p:cNvGrpSpPr/>
              <p:nvPr/>
            </p:nvGrpSpPr>
            <p:grpSpPr>
              <a:xfrm>
                <a:off x="2525796" y="4089633"/>
                <a:ext cx="72126" cy="53788"/>
                <a:chOff x="2525796" y="4089633"/>
                <a:chExt cx="72126" cy="53788"/>
              </a:xfrm>
            </p:grpSpPr>
            <p:sp>
              <p:nvSpPr>
                <p:cNvPr id="4835" name="Google Shape;4835;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85"/>
              <p:cNvGrpSpPr/>
              <p:nvPr/>
            </p:nvGrpSpPr>
            <p:grpSpPr>
              <a:xfrm>
                <a:off x="2525225" y="3731058"/>
                <a:ext cx="64321" cy="64544"/>
                <a:chOff x="2525225" y="3731058"/>
                <a:chExt cx="64321" cy="64544"/>
              </a:xfrm>
            </p:grpSpPr>
            <p:sp>
              <p:nvSpPr>
                <p:cNvPr id="4838" name="Google Shape;4838;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3" name="Shape 4843"/>
        <p:cNvGrpSpPr/>
        <p:nvPr/>
      </p:nvGrpSpPr>
      <p:grpSpPr>
        <a:xfrm>
          <a:off x="0" y="0"/>
          <a:ext cx="0" cy="0"/>
          <a:chOff x="0" y="0"/>
          <a:chExt cx="0" cy="0"/>
        </a:xfrm>
      </p:grpSpPr>
      <p:grpSp>
        <p:nvGrpSpPr>
          <p:cNvPr id="4844" name="Google Shape;4844;p86"/>
          <p:cNvGrpSpPr/>
          <p:nvPr/>
        </p:nvGrpSpPr>
        <p:grpSpPr>
          <a:xfrm>
            <a:off x="716991" y="971306"/>
            <a:ext cx="845921" cy="690752"/>
            <a:chOff x="732428" y="1198513"/>
            <a:chExt cx="845921" cy="690752"/>
          </a:xfrm>
        </p:grpSpPr>
        <p:grpSp>
          <p:nvGrpSpPr>
            <p:cNvPr id="4845" name="Google Shape;4845;p86"/>
            <p:cNvGrpSpPr/>
            <p:nvPr/>
          </p:nvGrpSpPr>
          <p:grpSpPr>
            <a:xfrm>
              <a:off x="823030" y="1198513"/>
              <a:ext cx="755319" cy="690752"/>
              <a:chOff x="823030" y="1198513"/>
              <a:chExt cx="755319" cy="690752"/>
            </a:xfrm>
          </p:grpSpPr>
          <p:sp>
            <p:nvSpPr>
              <p:cNvPr id="4846" name="Google Shape;4846;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86"/>
            <p:cNvGrpSpPr/>
            <p:nvPr/>
          </p:nvGrpSpPr>
          <p:grpSpPr>
            <a:xfrm>
              <a:off x="732428" y="1239937"/>
              <a:ext cx="739912" cy="607886"/>
              <a:chOff x="732428" y="1239937"/>
              <a:chExt cx="739912" cy="607886"/>
            </a:xfrm>
          </p:grpSpPr>
          <p:sp>
            <p:nvSpPr>
              <p:cNvPr id="4849" name="Google Shape;4849;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86"/>
            <p:cNvGrpSpPr/>
            <p:nvPr/>
          </p:nvGrpSpPr>
          <p:grpSpPr>
            <a:xfrm>
              <a:off x="732428" y="1277018"/>
              <a:ext cx="702832" cy="533758"/>
              <a:chOff x="732428" y="1277018"/>
              <a:chExt cx="702832" cy="533758"/>
            </a:xfrm>
          </p:grpSpPr>
          <p:sp>
            <p:nvSpPr>
              <p:cNvPr id="4852" name="Google Shape;4852;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86"/>
            <p:cNvGrpSpPr/>
            <p:nvPr/>
          </p:nvGrpSpPr>
          <p:grpSpPr>
            <a:xfrm>
              <a:off x="931170" y="1306653"/>
              <a:ext cx="647179" cy="474455"/>
              <a:chOff x="931170" y="1306653"/>
              <a:chExt cx="647179" cy="474455"/>
            </a:xfrm>
          </p:grpSpPr>
          <p:sp>
            <p:nvSpPr>
              <p:cNvPr id="4855" name="Google Shape;4855;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7" name="Google Shape;4857;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86"/>
          <p:cNvGrpSpPr/>
          <p:nvPr/>
        </p:nvGrpSpPr>
        <p:grpSpPr>
          <a:xfrm>
            <a:off x="3948600" y="971313"/>
            <a:ext cx="634656" cy="699982"/>
            <a:chOff x="5985650" y="2860025"/>
            <a:chExt cx="1396075" cy="1539775"/>
          </a:xfrm>
        </p:grpSpPr>
        <p:sp>
          <p:nvSpPr>
            <p:cNvPr id="4859" name="Google Shape;4859;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86"/>
          <p:cNvGrpSpPr/>
          <p:nvPr/>
        </p:nvGrpSpPr>
        <p:grpSpPr>
          <a:xfrm>
            <a:off x="4704250" y="971306"/>
            <a:ext cx="725845" cy="699975"/>
            <a:chOff x="4249973" y="1201875"/>
            <a:chExt cx="1958568" cy="1888762"/>
          </a:xfrm>
        </p:grpSpPr>
        <p:sp>
          <p:nvSpPr>
            <p:cNvPr id="4892" name="Google Shape;4892;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3" name="Google Shape;4893;p86"/>
            <p:cNvGrpSpPr/>
            <p:nvPr/>
          </p:nvGrpSpPr>
          <p:grpSpPr>
            <a:xfrm>
              <a:off x="5853086" y="1789142"/>
              <a:ext cx="355454" cy="1048099"/>
              <a:chOff x="5576108" y="2016725"/>
              <a:chExt cx="565200" cy="1666560"/>
            </a:xfrm>
          </p:grpSpPr>
          <p:sp>
            <p:nvSpPr>
              <p:cNvPr id="4894" name="Google Shape;4894;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95" name="Google Shape;4895;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86"/>
            <p:cNvGrpSpPr/>
            <p:nvPr/>
          </p:nvGrpSpPr>
          <p:grpSpPr>
            <a:xfrm>
              <a:off x="4869455" y="2691676"/>
              <a:ext cx="1013897" cy="398961"/>
              <a:chOff x="4012057" y="3451825"/>
              <a:chExt cx="1612175" cy="634379"/>
            </a:xfrm>
          </p:grpSpPr>
          <p:sp>
            <p:nvSpPr>
              <p:cNvPr id="4897" name="Google Shape;4897;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98" name="Google Shape;4898;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86"/>
            <p:cNvGrpSpPr/>
            <p:nvPr/>
          </p:nvGrpSpPr>
          <p:grpSpPr>
            <a:xfrm>
              <a:off x="4276937" y="2155961"/>
              <a:ext cx="651965" cy="891358"/>
              <a:chOff x="3069908" y="2599997"/>
              <a:chExt cx="1036675" cy="1417328"/>
            </a:xfrm>
          </p:grpSpPr>
          <p:sp>
            <p:nvSpPr>
              <p:cNvPr id="4900" name="Google Shape;4900;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01" name="Google Shape;4901;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6"/>
            <p:cNvGrpSpPr/>
            <p:nvPr/>
          </p:nvGrpSpPr>
          <p:grpSpPr>
            <a:xfrm>
              <a:off x="5054918" y="1201875"/>
              <a:ext cx="999548" cy="602711"/>
              <a:chOff x="4306958" y="1082925"/>
              <a:chExt cx="1589359" cy="958358"/>
            </a:xfrm>
          </p:grpSpPr>
          <p:sp>
            <p:nvSpPr>
              <p:cNvPr id="4903" name="Google Shape;4903;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04" name="Google Shape;4904;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86"/>
            <p:cNvGrpSpPr/>
            <p:nvPr/>
          </p:nvGrpSpPr>
          <p:grpSpPr>
            <a:xfrm>
              <a:off x="4249973" y="1303451"/>
              <a:ext cx="799317" cy="841334"/>
              <a:chOff x="3027033" y="1244439"/>
              <a:chExt cx="1270977" cy="1337786"/>
            </a:xfrm>
          </p:grpSpPr>
          <p:sp>
            <p:nvSpPr>
              <p:cNvPr id="4906" name="Google Shape;4906;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07" name="Google Shape;4907;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8" name="Google Shape;4908;p86"/>
          <p:cNvGrpSpPr/>
          <p:nvPr/>
        </p:nvGrpSpPr>
        <p:grpSpPr>
          <a:xfrm>
            <a:off x="4057114" y="1858087"/>
            <a:ext cx="750769" cy="683784"/>
            <a:chOff x="4204684" y="2104422"/>
            <a:chExt cx="699822" cy="637382"/>
          </a:xfrm>
        </p:grpSpPr>
        <p:grpSp>
          <p:nvGrpSpPr>
            <p:cNvPr id="4909" name="Google Shape;4909;p86"/>
            <p:cNvGrpSpPr/>
            <p:nvPr/>
          </p:nvGrpSpPr>
          <p:grpSpPr>
            <a:xfrm>
              <a:off x="4204684" y="2430067"/>
              <a:ext cx="342957" cy="311738"/>
              <a:chOff x="4204684" y="2430067"/>
              <a:chExt cx="342957" cy="311738"/>
            </a:xfrm>
          </p:grpSpPr>
          <p:sp>
            <p:nvSpPr>
              <p:cNvPr id="4910" name="Google Shape;4910;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86"/>
            <p:cNvGrpSpPr/>
            <p:nvPr/>
          </p:nvGrpSpPr>
          <p:grpSpPr>
            <a:xfrm>
              <a:off x="4561586" y="2430067"/>
              <a:ext cx="342920" cy="311738"/>
              <a:chOff x="4561586" y="2430067"/>
              <a:chExt cx="342920" cy="311738"/>
            </a:xfrm>
          </p:grpSpPr>
          <p:sp>
            <p:nvSpPr>
              <p:cNvPr id="4913" name="Google Shape;4913;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86"/>
            <p:cNvGrpSpPr/>
            <p:nvPr/>
          </p:nvGrpSpPr>
          <p:grpSpPr>
            <a:xfrm>
              <a:off x="4561586" y="2104422"/>
              <a:ext cx="342920" cy="311738"/>
              <a:chOff x="4561586" y="2104422"/>
              <a:chExt cx="342920" cy="311738"/>
            </a:xfrm>
          </p:grpSpPr>
          <p:sp>
            <p:nvSpPr>
              <p:cNvPr id="4916" name="Google Shape;4916;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86"/>
            <p:cNvGrpSpPr/>
            <p:nvPr/>
          </p:nvGrpSpPr>
          <p:grpSpPr>
            <a:xfrm>
              <a:off x="4204684" y="2104422"/>
              <a:ext cx="342957" cy="311664"/>
              <a:chOff x="4204684" y="2104422"/>
              <a:chExt cx="342957" cy="311664"/>
            </a:xfrm>
          </p:grpSpPr>
          <p:sp>
            <p:nvSpPr>
              <p:cNvPr id="4919" name="Google Shape;4919;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1" name="Google Shape;4921;p86"/>
          <p:cNvGrpSpPr/>
          <p:nvPr/>
        </p:nvGrpSpPr>
        <p:grpSpPr>
          <a:xfrm>
            <a:off x="5521547" y="971301"/>
            <a:ext cx="660591" cy="688867"/>
            <a:chOff x="5830645" y="1267368"/>
            <a:chExt cx="530340" cy="553040"/>
          </a:xfrm>
        </p:grpSpPr>
        <p:sp>
          <p:nvSpPr>
            <p:cNvPr id="4922" name="Google Shape;4922;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3" name="Google Shape;4923;p86"/>
            <p:cNvGrpSpPr/>
            <p:nvPr/>
          </p:nvGrpSpPr>
          <p:grpSpPr>
            <a:xfrm>
              <a:off x="5830645" y="1267368"/>
              <a:ext cx="259743" cy="269909"/>
              <a:chOff x="5830645" y="1267368"/>
              <a:chExt cx="259743" cy="269909"/>
            </a:xfrm>
          </p:grpSpPr>
          <p:sp>
            <p:nvSpPr>
              <p:cNvPr id="4924" name="Google Shape;4924;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6"/>
            <p:cNvGrpSpPr/>
            <p:nvPr/>
          </p:nvGrpSpPr>
          <p:grpSpPr>
            <a:xfrm>
              <a:off x="6101293" y="1267368"/>
              <a:ext cx="259692" cy="269909"/>
              <a:chOff x="6101293" y="1267368"/>
              <a:chExt cx="259692" cy="269909"/>
            </a:xfrm>
          </p:grpSpPr>
          <p:sp>
            <p:nvSpPr>
              <p:cNvPr id="4927" name="Google Shape;4927;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86"/>
            <p:cNvGrpSpPr/>
            <p:nvPr/>
          </p:nvGrpSpPr>
          <p:grpSpPr>
            <a:xfrm>
              <a:off x="5830645" y="1550500"/>
              <a:ext cx="259692" cy="269909"/>
              <a:chOff x="5830645" y="1550500"/>
              <a:chExt cx="259692" cy="269909"/>
            </a:xfrm>
          </p:grpSpPr>
          <p:sp>
            <p:nvSpPr>
              <p:cNvPr id="4930" name="Google Shape;4930;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86"/>
            <p:cNvGrpSpPr/>
            <p:nvPr/>
          </p:nvGrpSpPr>
          <p:grpSpPr>
            <a:xfrm>
              <a:off x="6101293" y="1550500"/>
              <a:ext cx="259692" cy="269909"/>
              <a:chOff x="6101293" y="1550500"/>
              <a:chExt cx="259692" cy="269909"/>
            </a:xfrm>
          </p:grpSpPr>
          <p:sp>
            <p:nvSpPr>
              <p:cNvPr id="4933" name="Google Shape;4933;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5" name="Google Shape;4935;p86"/>
          <p:cNvGrpSpPr/>
          <p:nvPr/>
        </p:nvGrpSpPr>
        <p:grpSpPr>
          <a:xfrm>
            <a:off x="723700" y="1861760"/>
            <a:ext cx="697154" cy="679574"/>
            <a:chOff x="2679875" y="2361475"/>
            <a:chExt cx="780425" cy="760575"/>
          </a:xfrm>
        </p:grpSpPr>
        <p:sp>
          <p:nvSpPr>
            <p:cNvPr id="4936" name="Google Shape;4936;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86"/>
          <p:cNvGrpSpPr/>
          <p:nvPr/>
        </p:nvGrpSpPr>
        <p:grpSpPr>
          <a:xfrm>
            <a:off x="3122859" y="971352"/>
            <a:ext cx="735829" cy="684547"/>
            <a:chOff x="3351965" y="1148808"/>
            <a:chExt cx="750770" cy="698375"/>
          </a:xfrm>
        </p:grpSpPr>
        <p:grpSp>
          <p:nvGrpSpPr>
            <p:cNvPr id="4943" name="Google Shape;4943;p86"/>
            <p:cNvGrpSpPr/>
            <p:nvPr/>
          </p:nvGrpSpPr>
          <p:grpSpPr>
            <a:xfrm>
              <a:off x="3586796" y="1148808"/>
              <a:ext cx="294857" cy="286830"/>
              <a:chOff x="3750225" y="1774000"/>
              <a:chExt cx="149575" cy="145525"/>
            </a:xfrm>
          </p:grpSpPr>
          <p:sp>
            <p:nvSpPr>
              <p:cNvPr id="4944" name="Google Shape;4944;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86"/>
            <p:cNvGrpSpPr/>
            <p:nvPr/>
          </p:nvGrpSpPr>
          <p:grpSpPr>
            <a:xfrm>
              <a:off x="3779245" y="1375768"/>
              <a:ext cx="323490" cy="286978"/>
              <a:chOff x="3847850" y="1889150"/>
              <a:chExt cx="164100" cy="145600"/>
            </a:xfrm>
          </p:grpSpPr>
          <p:sp>
            <p:nvSpPr>
              <p:cNvPr id="4947" name="Google Shape;4947;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86"/>
            <p:cNvGrpSpPr/>
            <p:nvPr/>
          </p:nvGrpSpPr>
          <p:grpSpPr>
            <a:xfrm>
              <a:off x="3351965" y="1330435"/>
              <a:ext cx="295449" cy="285401"/>
              <a:chOff x="3631100" y="1866150"/>
              <a:chExt cx="149875" cy="144800"/>
            </a:xfrm>
          </p:grpSpPr>
          <p:sp>
            <p:nvSpPr>
              <p:cNvPr id="4950" name="Google Shape;4950;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86"/>
            <p:cNvGrpSpPr/>
            <p:nvPr/>
          </p:nvGrpSpPr>
          <p:grpSpPr>
            <a:xfrm>
              <a:off x="3548208" y="1560352"/>
              <a:ext cx="294808" cy="286830"/>
              <a:chOff x="3730650" y="1982800"/>
              <a:chExt cx="149550" cy="145525"/>
            </a:xfrm>
          </p:grpSpPr>
          <p:sp>
            <p:nvSpPr>
              <p:cNvPr id="4953" name="Google Shape;4953;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5" name="Google Shape;4955;p86"/>
          <p:cNvGrpSpPr/>
          <p:nvPr/>
        </p:nvGrpSpPr>
        <p:grpSpPr>
          <a:xfrm>
            <a:off x="7624512" y="971306"/>
            <a:ext cx="804565" cy="677795"/>
            <a:chOff x="7636443" y="1204988"/>
            <a:chExt cx="804565" cy="677795"/>
          </a:xfrm>
        </p:grpSpPr>
        <p:grpSp>
          <p:nvGrpSpPr>
            <p:cNvPr id="4956" name="Google Shape;4956;p86"/>
            <p:cNvGrpSpPr/>
            <p:nvPr/>
          </p:nvGrpSpPr>
          <p:grpSpPr>
            <a:xfrm>
              <a:off x="7636443" y="1509705"/>
              <a:ext cx="804565" cy="373078"/>
              <a:chOff x="7636443" y="1509705"/>
              <a:chExt cx="804565" cy="373078"/>
            </a:xfrm>
          </p:grpSpPr>
          <p:sp>
            <p:nvSpPr>
              <p:cNvPr id="4957" name="Google Shape;4957;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86"/>
            <p:cNvGrpSpPr/>
            <p:nvPr/>
          </p:nvGrpSpPr>
          <p:grpSpPr>
            <a:xfrm>
              <a:off x="7636443" y="1408133"/>
              <a:ext cx="804565" cy="373078"/>
              <a:chOff x="7636443" y="1408133"/>
              <a:chExt cx="804565" cy="373078"/>
            </a:xfrm>
          </p:grpSpPr>
          <p:sp>
            <p:nvSpPr>
              <p:cNvPr id="4960" name="Google Shape;4960;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86"/>
            <p:cNvGrpSpPr/>
            <p:nvPr/>
          </p:nvGrpSpPr>
          <p:grpSpPr>
            <a:xfrm>
              <a:off x="7636443" y="1306560"/>
              <a:ext cx="804565" cy="373078"/>
              <a:chOff x="7636443" y="1306560"/>
              <a:chExt cx="804565" cy="373078"/>
            </a:xfrm>
          </p:grpSpPr>
          <p:sp>
            <p:nvSpPr>
              <p:cNvPr id="4963" name="Google Shape;4963;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86"/>
            <p:cNvGrpSpPr/>
            <p:nvPr/>
          </p:nvGrpSpPr>
          <p:grpSpPr>
            <a:xfrm>
              <a:off x="7636443" y="1204988"/>
              <a:ext cx="804565" cy="373078"/>
              <a:chOff x="7636443" y="1204988"/>
              <a:chExt cx="804565" cy="373078"/>
            </a:xfrm>
          </p:grpSpPr>
          <p:sp>
            <p:nvSpPr>
              <p:cNvPr id="4966" name="Google Shape;4966;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8" name="Google Shape;4968;p86"/>
          <p:cNvGrpSpPr/>
          <p:nvPr/>
        </p:nvGrpSpPr>
        <p:grpSpPr>
          <a:xfrm>
            <a:off x="4963358" y="1878721"/>
            <a:ext cx="661339" cy="661188"/>
            <a:chOff x="3990000" y="975400"/>
            <a:chExt cx="3934200" cy="3933300"/>
          </a:xfrm>
        </p:grpSpPr>
        <p:sp>
          <p:nvSpPr>
            <p:cNvPr id="4969" name="Google Shape;4969;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86"/>
          <p:cNvGrpSpPr/>
          <p:nvPr/>
        </p:nvGrpSpPr>
        <p:grpSpPr>
          <a:xfrm>
            <a:off x="6607006" y="1857359"/>
            <a:ext cx="868881" cy="684241"/>
            <a:chOff x="6598259" y="2078634"/>
            <a:chExt cx="868881" cy="684241"/>
          </a:xfrm>
        </p:grpSpPr>
        <p:sp>
          <p:nvSpPr>
            <p:cNvPr id="4974" name="Google Shape;4974;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0" name="Google Shape;4980;p86"/>
            <p:cNvGrpSpPr/>
            <p:nvPr/>
          </p:nvGrpSpPr>
          <p:grpSpPr>
            <a:xfrm>
              <a:off x="6808175" y="2078634"/>
              <a:ext cx="452229" cy="684241"/>
              <a:chOff x="6808175" y="2078634"/>
              <a:chExt cx="452229" cy="684241"/>
            </a:xfrm>
          </p:grpSpPr>
          <p:sp>
            <p:nvSpPr>
              <p:cNvPr id="4981" name="Google Shape;4981;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7" name="Google Shape;4987;p86"/>
              <p:cNvGrpSpPr/>
              <p:nvPr/>
            </p:nvGrpSpPr>
            <p:grpSpPr>
              <a:xfrm>
                <a:off x="6821586" y="2078634"/>
                <a:ext cx="426871" cy="684241"/>
                <a:chOff x="6821586" y="2078634"/>
                <a:chExt cx="426871" cy="684241"/>
              </a:xfrm>
            </p:grpSpPr>
            <p:grpSp>
              <p:nvGrpSpPr>
                <p:cNvPr id="4988" name="Google Shape;4988;p86"/>
                <p:cNvGrpSpPr/>
                <p:nvPr/>
              </p:nvGrpSpPr>
              <p:grpSpPr>
                <a:xfrm>
                  <a:off x="6821586" y="2078634"/>
                  <a:ext cx="426871" cy="684241"/>
                  <a:chOff x="6821586" y="2078634"/>
                  <a:chExt cx="426871" cy="684241"/>
                </a:xfrm>
              </p:grpSpPr>
              <p:sp>
                <p:nvSpPr>
                  <p:cNvPr id="4989" name="Google Shape;4989;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8" name="Google Shape;5008;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14" name="Google Shape;5014;p86"/>
          <p:cNvGrpSpPr/>
          <p:nvPr/>
        </p:nvGrpSpPr>
        <p:grpSpPr>
          <a:xfrm>
            <a:off x="5780173" y="1862968"/>
            <a:ext cx="671358" cy="671358"/>
            <a:chOff x="6535625" y="760425"/>
            <a:chExt cx="1665900" cy="1665900"/>
          </a:xfrm>
        </p:grpSpPr>
        <p:sp>
          <p:nvSpPr>
            <p:cNvPr id="5015" name="Google Shape;5015;p8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86"/>
          <p:cNvGrpSpPr/>
          <p:nvPr/>
        </p:nvGrpSpPr>
        <p:grpSpPr>
          <a:xfrm>
            <a:off x="716989" y="3531368"/>
            <a:ext cx="1340789" cy="640830"/>
            <a:chOff x="238125" y="1151100"/>
            <a:chExt cx="7139450" cy="3412300"/>
          </a:xfrm>
        </p:grpSpPr>
        <p:sp>
          <p:nvSpPr>
            <p:cNvPr id="5020" name="Google Shape;5020;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86"/>
          <p:cNvGrpSpPr/>
          <p:nvPr/>
        </p:nvGrpSpPr>
        <p:grpSpPr>
          <a:xfrm>
            <a:off x="5584212" y="2734649"/>
            <a:ext cx="985357" cy="585764"/>
            <a:chOff x="5145061" y="2881789"/>
            <a:chExt cx="1107641" cy="658458"/>
          </a:xfrm>
        </p:grpSpPr>
        <p:grpSp>
          <p:nvGrpSpPr>
            <p:cNvPr id="5033" name="Google Shape;5033;p86"/>
            <p:cNvGrpSpPr/>
            <p:nvPr/>
          </p:nvGrpSpPr>
          <p:grpSpPr>
            <a:xfrm>
              <a:off x="5722989" y="3244587"/>
              <a:ext cx="529713" cy="295659"/>
              <a:chOff x="5722989" y="3244587"/>
              <a:chExt cx="529713" cy="295659"/>
            </a:xfrm>
          </p:grpSpPr>
          <p:sp>
            <p:nvSpPr>
              <p:cNvPr id="5034" name="Google Shape;5034;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35" name="Google Shape;5035;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36" name="Google Shape;5036;p86"/>
            <p:cNvGrpSpPr/>
            <p:nvPr/>
          </p:nvGrpSpPr>
          <p:grpSpPr>
            <a:xfrm>
              <a:off x="5145061" y="3244587"/>
              <a:ext cx="536807" cy="295659"/>
              <a:chOff x="5145061" y="3244587"/>
              <a:chExt cx="536807" cy="295659"/>
            </a:xfrm>
          </p:grpSpPr>
          <p:sp>
            <p:nvSpPr>
              <p:cNvPr id="5037" name="Google Shape;5037;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38" name="Google Shape;5038;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39" name="Google Shape;5039;p86"/>
            <p:cNvGrpSpPr/>
            <p:nvPr/>
          </p:nvGrpSpPr>
          <p:grpSpPr>
            <a:xfrm>
              <a:off x="5341327" y="2898245"/>
              <a:ext cx="532309" cy="614891"/>
              <a:chOff x="5341327" y="2898245"/>
              <a:chExt cx="532309" cy="614891"/>
            </a:xfrm>
          </p:grpSpPr>
          <p:sp>
            <p:nvSpPr>
              <p:cNvPr id="5040" name="Google Shape;5040;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41" name="Google Shape;5041;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42" name="Google Shape;5042;p86"/>
            <p:cNvGrpSpPr/>
            <p:nvPr/>
          </p:nvGrpSpPr>
          <p:grpSpPr>
            <a:xfrm>
              <a:off x="5532290" y="2881789"/>
              <a:ext cx="620516" cy="305456"/>
              <a:chOff x="5532290" y="2881789"/>
              <a:chExt cx="620516" cy="305456"/>
            </a:xfrm>
          </p:grpSpPr>
          <p:sp>
            <p:nvSpPr>
              <p:cNvPr id="5043" name="Google Shape;5043;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44" name="Google Shape;5044;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45" name="Google Shape;5045;p86"/>
          <p:cNvGrpSpPr/>
          <p:nvPr/>
        </p:nvGrpSpPr>
        <p:grpSpPr>
          <a:xfrm>
            <a:off x="8163135" y="3526707"/>
            <a:ext cx="269068" cy="645491"/>
            <a:chOff x="7026852" y="3311869"/>
            <a:chExt cx="434331" cy="1041954"/>
          </a:xfrm>
        </p:grpSpPr>
        <p:sp>
          <p:nvSpPr>
            <p:cNvPr id="5046" name="Google Shape;5046;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86"/>
          <p:cNvGrpSpPr/>
          <p:nvPr/>
        </p:nvGrpSpPr>
        <p:grpSpPr>
          <a:xfrm>
            <a:off x="6179716" y="3565945"/>
            <a:ext cx="293882" cy="293836"/>
            <a:chOff x="4873519" y="3311869"/>
            <a:chExt cx="499374" cy="499296"/>
          </a:xfrm>
        </p:grpSpPr>
        <p:sp>
          <p:nvSpPr>
            <p:cNvPr id="5050" name="Google Shape;5050;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86"/>
          <p:cNvGrpSpPr/>
          <p:nvPr/>
        </p:nvGrpSpPr>
        <p:grpSpPr>
          <a:xfrm>
            <a:off x="6179716" y="3878316"/>
            <a:ext cx="293882" cy="293882"/>
            <a:chOff x="4873519" y="3875839"/>
            <a:chExt cx="499374" cy="499374"/>
          </a:xfrm>
        </p:grpSpPr>
        <p:sp>
          <p:nvSpPr>
            <p:cNvPr id="5053" name="Google Shape;5053;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86"/>
          <p:cNvGrpSpPr/>
          <p:nvPr/>
        </p:nvGrpSpPr>
        <p:grpSpPr>
          <a:xfrm>
            <a:off x="2410244" y="1850269"/>
            <a:ext cx="698104" cy="698208"/>
            <a:chOff x="2565073" y="2075876"/>
            <a:chExt cx="672482" cy="672518"/>
          </a:xfrm>
        </p:grpSpPr>
        <p:sp>
          <p:nvSpPr>
            <p:cNvPr id="5056" name="Google Shape;5056;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86"/>
          <p:cNvGrpSpPr/>
          <p:nvPr/>
        </p:nvGrpSpPr>
        <p:grpSpPr>
          <a:xfrm>
            <a:off x="5633655" y="3534869"/>
            <a:ext cx="438354" cy="637329"/>
            <a:chOff x="1697726" y="3244179"/>
            <a:chExt cx="788124" cy="1146069"/>
          </a:xfrm>
        </p:grpSpPr>
        <p:sp>
          <p:nvSpPr>
            <p:cNvPr id="5063" name="Google Shape;5063;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5" name="Google Shape;5065;p86"/>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6" name="Google Shape;5066;p86"/>
          <p:cNvGrpSpPr/>
          <p:nvPr/>
        </p:nvGrpSpPr>
        <p:grpSpPr>
          <a:xfrm>
            <a:off x="7634869" y="1863232"/>
            <a:ext cx="799565" cy="670282"/>
            <a:chOff x="7617850" y="2063282"/>
            <a:chExt cx="799565" cy="670282"/>
          </a:xfrm>
        </p:grpSpPr>
        <p:cxnSp>
          <p:nvCxnSpPr>
            <p:cNvPr id="5067" name="Google Shape;5067;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68" name="Google Shape;5068;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69" name="Google Shape;5069;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70" name="Google Shape;5070;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71" name="Google Shape;5071;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072" name="Google Shape;5072;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073" name="Google Shape;5073;p86"/>
            <p:cNvGrpSpPr/>
            <p:nvPr/>
          </p:nvGrpSpPr>
          <p:grpSpPr>
            <a:xfrm>
              <a:off x="7734309" y="2063282"/>
              <a:ext cx="570957" cy="620095"/>
              <a:chOff x="7734309" y="2063282"/>
              <a:chExt cx="570957" cy="620095"/>
            </a:xfrm>
          </p:grpSpPr>
          <p:grpSp>
            <p:nvGrpSpPr>
              <p:cNvPr id="5074" name="Google Shape;5074;p86"/>
              <p:cNvGrpSpPr/>
              <p:nvPr/>
            </p:nvGrpSpPr>
            <p:grpSpPr>
              <a:xfrm>
                <a:off x="8031573" y="2063282"/>
                <a:ext cx="273693" cy="620095"/>
                <a:chOff x="8031573" y="2063282"/>
                <a:chExt cx="273693" cy="620095"/>
              </a:xfrm>
            </p:grpSpPr>
            <p:sp>
              <p:nvSpPr>
                <p:cNvPr id="5075" name="Google Shape;5075;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86"/>
              <p:cNvGrpSpPr/>
              <p:nvPr/>
            </p:nvGrpSpPr>
            <p:grpSpPr>
              <a:xfrm flipH="1">
                <a:off x="7734309" y="2063282"/>
                <a:ext cx="273693" cy="620095"/>
                <a:chOff x="8031573" y="2063282"/>
                <a:chExt cx="273693" cy="620095"/>
              </a:xfrm>
            </p:grpSpPr>
            <p:sp>
              <p:nvSpPr>
                <p:cNvPr id="5080" name="Google Shape;5080;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84" name="Google Shape;5084;p86"/>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6"/>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6" name="Google Shape;5086;p86"/>
          <p:cNvGrpSpPr/>
          <p:nvPr/>
        </p:nvGrpSpPr>
        <p:grpSpPr>
          <a:xfrm>
            <a:off x="7821475" y="2716715"/>
            <a:ext cx="602567" cy="601884"/>
            <a:chOff x="1186975" y="238125"/>
            <a:chExt cx="5244275" cy="5238325"/>
          </a:xfrm>
        </p:grpSpPr>
        <p:sp>
          <p:nvSpPr>
            <p:cNvPr id="5087" name="Google Shape;5087;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86"/>
          <p:cNvGrpSpPr/>
          <p:nvPr/>
        </p:nvGrpSpPr>
        <p:grpSpPr>
          <a:xfrm>
            <a:off x="3264213" y="1856199"/>
            <a:ext cx="651848" cy="687338"/>
            <a:chOff x="3400515" y="2056248"/>
            <a:chExt cx="698134" cy="735987"/>
          </a:xfrm>
        </p:grpSpPr>
        <p:grpSp>
          <p:nvGrpSpPr>
            <p:cNvPr id="5092" name="Google Shape;5092;p86"/>
            <p:cNvGrpSpPr/>
            <p:nvPr/>
          </p:nvGrpSpPr>
          <p:grpSpPr>
            <a:xfrm>
              <a:off x="3400515" y="2283913"/>
              <a:ext cx="312919" cy="219900"/>
              <a:chOff x="3400515" y="2283913"/>
              <a:chExt cx="312919" cy="219900"/>
            </a:xfrm>
          </p:grpSpPr>
          <p:sp>
            <p:nvSpPr>
              <p:cNvPr id="5093" name="Google Shape;5093;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94" name="Google Shape;5094;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095" name="Google Shape;5095;p86"/>
            <p:cNvGrpSpPr/>
            <p:nvPr/>
          </p:nvGrpSpPr>
          <p:grpSpPr>
            <a:xfrm>
              <a:off x="3547823" y="2461089"/>
              <a:ext cx="219900" cy="331146"/>
              <a:chOff x="3547823" y="2461089"/>
              <a:chExt cx="219900" cy="331146"/>
            </a:xfrm>
          </p:grpSpPr>
          <p:sp>
            <p:nvSpPr>
              <p:cNvPr id="5096" name="Google Shape;5096;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97" name="Google Shape;5097;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98" name="Google Shape;5098;p86"/>
            <p:cNvGrpSpPr/>
            <p:nvPr/>
          </p:nvGrpSpPr>
          <p:grpSpPr>
            <a:xfrm>
              <a:off x="3734138" y="2461089"/>
              <a:ext cx="219900" cy="331146"/>
              <a:chOff x="3734138" y="2461089"/>
              <a:chExt cx="219900" cy="331146"/>
            </a:xfrm>
          </p:grpSpPr>
          <p:sp>
            <p:nvSpPr>
              <p:cNvPr id="5099" name="Google Shape;5099;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00" name="Google Shape;5100;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01" name="Google Shape;5101;p86"/>
            <p:cNvGrpSpPr/>
            <p:nvPr/>
          </p:nvGrpSpPr>
          <p:grpSpPr>
            <a:xfrm>
              <a:off x="3787560" y="2281742"/>
              <a:ext cx="311089" cy="219900"/>
              <a:chOff x="3787560" y="2281742"/>
              <a:chExt cx="311089" cy="219900"/>
            </a:xfrm>
          </p:grpSpPr>
          <p:sp>
            <p:nvSpPr>
              <p:cNvPr id="5102" name="Google Shape;5102;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03" name="Google Shape;5103;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04" name="Google Shape;5104;p86"/>
            <p:cNvGrpSpPr/>
            <p:nvPr/>
          </p:nvGrpSpPr>
          <p:grpSpPr>
            <a:xfrm>
              <a:off x="3637290" y="2056248"/>
              <a:ext cx="219900" cy="330736"/>
              <a:chOff x="3637290" y="2056248"/>
              <a:chExt cx="219900" cy="330736"/>
            </a:xfrm>
          </p:grpSpPr>
          <p:sp>
            <p:nvSpPr>
              <p:cNvPr id="5105" name="Google Shape;5105;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06" name="Google Shape;5106;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07" name="Google Shape;5107;p86"/>
          <p:cNvGrpSpPr/>
          <p:nvPr/>
        </p:nvGrpSpPr>
        <p:grpSpPr>
          <a:xfrm>
            <a:off x="2555919" y="2726205"/>
            <a:ext cx="1268144" cy="592394"/>
            <a:chOff x="238125" y="1188750"/>
            <a:chExt cx="7140450" cy="3335550"/>
          </a:xfrm>
        </p:grpSpPr>
        <p:sp>
          <p:nvSpPr>
            <p:cNvPr id="5108" name="Google Shape;5108;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86"/>
          <p:cNvGrpSpPr/>
          <p:nvPr/>
        </p:nvGrpSpPr>
        <p:grpSpPr>
          <a:xfrm>
            <a:off x="6663819" y="2728360"/>
            <a:ext cx="1053944" cy="590147"/>
            <a:chOff x="238125" y="1335475"/>
            <a:chExt cx="5418735" cy="3034175"/>
          </a:xfrm>
        </p:grpSpPr>
        <p:sp>
          <p:nvSpPr>
            <p:cNvPr id="5114" name="Google Shape;5114;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86"/>
          <p:cNvGrpSpPr/>
          <p:nvPr/>
        </p:nvGrpSpPr>
        <p:grpSpPr>
          <a:xfrm>
            <a:off x="4094628" y="3533259"/>
            <a:ext cx="1268207" cy="638939"/>
            <a:chOff x="3967651" y="3645904"/>
            <a:chExt cx="1479304" cy="745292"/>
          </a:xfrm>
        </p:grpSpPr>
        <p:grpSp>
          <p:nvGrpSpPr>
            <p:cNvPr id="5118" name="Google Shape;5118;p86"/>
            <p:cNvGrpSpPr/>
            <p:nvPr/>
          </p:nvGrpSpPr>
          <p:grpSpPr>
            <a:xfrm>
              <a:off x="3967651" y="4009026"/>
              <a:ext cx="1479304" cy="382170"/>
              <a:chOff x="3967651" y="4009026"/>
              <a:chExt cx="1479304" cy="382170"/>
            </a:xfrm>
          </p:grpSpPr>
          <p:grpSp>
            <p:nvGrpSpPr>
              <p:cNvPr id="5119" name="Google Shape;5119;p86"/>
              <p:cNvGrpSpPr/>
              <p:nvPr/>
            </p:nvGrpSpPr>
            <p:grpSpPr>
              <a:xfrm>
                <a:off x="4892216" y="4195630"/>
                <a:ext cx="554739" cy="195566"/>
                <a:chOff x="3604375" y="4892160"/>
                <a:chExt cx="1651500" cy="582215"/>
              </a:xfrm>
            </p:grpSpPr>
            <p:sp>
              <p:nvSpPr>
                <p:cNvPr id="5120" name="Google Shape;5120;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86"/>
              <p:cNvGrpSpPr/>
              <p:nvPr/>
            </p:nvGrpSpPr>
            <p:grpSpPr>
              <a:xfrm>
                <a:off x="3967651" y="4146303"/>
                <a:ext cx="579402" cy="244893"/>
                <a:chOff x="851875" y="4745310"/>
                <a:chExt cx="1724925" cy="729065"/>
              </a:xfrm>
            </p:grpSpPr>
            <p:sp>
              <p:nvSpPr>
                <p:cNvPr id="5123" name="Google Shape;5123;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86"/>
              <p:cNvGrpSpPr/>
              <p:nvPr/>
            </p:nvGrpSpPr>
            <p:grpSpPr>
              <a:xfrm>
                <a:off x="4460753" y="4009026"/>
                <a:ext cx="493110" cy="382170"/>
                <a:chOff x="2319875" y="4336625"/>
                <a:chExt cx="1468025" cy="1137750"/>
              </a:xfrm>
            </p:grpSpPr>
            <p:sp>
              <p:nvSpPr>
                <p:cNvPr id="5126" name="Google Shape;5126;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8" name="Google Shape;5128;p86"/>
            <p:cNvGrpSpPr/>
            <p:nvPr/>
          </p:nvGrpSpPr>
          <p:grpSpPr>
            <a:xfrm>
              <a:off x="4479443" y="3645904"/>
              <a:ext cx="455965" cy="388789"/>
              <a:chOff x="2957425" y="238100"/>
              <a:chExt cx="1910200" cy="1628775"/>
            </a:xfrm>
          </p:grpSpPr>
          <p:sp>
            <p:nvSpPr>
              <p:cNvPr id="5129" name="Google Shape;5129;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9" name="Google Shape;5139;p86"/>
          <p:cNvGrpSpPr/>
          <p:nvPr/>
        </p:nvGrpSpPr>
        <p:grpSpPr>
          <a:xfrm>
            <a:off x="2480742" y="3534460"/>
            <a:ext cx="1243128" cy="637739"/>
            <a:chOff x="2496310" y="3693351"/>
            <a:chExt cx="1342906" cy="688926"/>
          </a:xfrm>
        </p:grpSpPr>
        <p:grpSp>
          <p:nvGrpSpPr>
            <p:cNvPr id="5140" name="Google Shape;5140;p86"/>
            <p:cNvGrpSpPr/>
            <p:nvPr/>
          </p:nvGrpSpPr>
          <p:grpSpPr>
            <a:xfrm>
              <a:off x="2496310" y="3693351"/>
              <a:ext cx="1342906" cy="688875"/>
              <a:chOff x="2496310" y="3693351"/>
              <a:chExt cx="1342906" cy="688875"/>
            </a:xfrm>
          </p:grpSpPr>
          <p:sp>
            <p:nvSpPr>
              <p:cNvPr id="5141" name="Google Shape;5141;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7" name="Google Shape;5147;p86"/>
              <p:cNvCxnSpPr>
                <a:stCxn id="514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148" name="Google Shape;5148;p86"/>
              <p:cNvCxnSpPr>
                <a:stCxn id="514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149" name="Google Shape;5149;p86"/>
              <p:cNvCxnSpPr>
                <a:stCxn id="514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50" name="Google Shape;5150;p86"/>
              <p:cNvCxnSpPr>
                <a:stCxn id="514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51" name="Google Shape;5151;p86"/>
              <p:cNvCxnSpPr>
                <a:stCxn id="514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152" name="Google Shape;5152;p86"/>
            <p:cNvGrpSpPr/>
            <p:nvPr/>
          </p:nvGrpSpPr>
          <p:grpSpPr>
            <a:xfrm>
              <a:off x="2675275" y="3930557"/>
              <a:ext cx="1003306" cy="451719"/>
              <a:chOff x="2675275" y="4174282"/>
              <a:chExt cx="1003306" cy="451719"/>
            </a:xfrm>
          </p:grpSpPr>
          <p:sp>
            <p:nvSpPr>
              <p:cNvPr id="5153" name="Google Shape;5153;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6" name="Google Shape;5156;p86"/>
          <p:cNvGrpSpPr/>
          <p:nvPr/>
        </p:nvGrpSpPr>
        <p:grpSpPr>
          <a:xfrm>
            <a:off x="1654412" y="971306"/>
            <a:ext cx="574511" cy="874709"/>
            <a:chOff x="1715404" y="1112080"/>
            <a:chExt cx="642270" cy="977984"/>
          </a:xfrm>
        </p:grpSpPr>
        <p:grpSp>
          <p:nvGrpSpPr>
            <p:cNvPr id="5157" name="Google Shape;5157;p86"/>
            <p:cNvGrpSpPr/>
            <p:nvPr/>
          </p:nvGrpSpPr>
          <p:grpSpPr>
            <a:xfrm>
              <a:off x="1715404" y="1112080"/>
              <a:ext cx="642270" cy="977984"/>
              <a:chOff x="1715404" y="1112080"/>
              <a:chExt cx="642270" cy="977984"/>
            </a:xfrm>
          </p:grpSpPr>
          <p:sp>
            <p:nvSpPr>
              <p:cNvPr id="5158" name="Google Shape;5158;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6"/>
            <p:cNvGrpSpPr/>
            <p:nvPr/>
          </p:nvGrpSpPr>
          <p:grpSpPr>
            <a:xfrm>
              <a:off x="1768927" y="1165603"/>
              <a:ext cx="535225" cy="851367"/>
              <a:chOff x="1768927" y="1165603"/>
              <a:chExt cx="535225" cy="851367"/>
            </a:xfrm>
          </p:grpSpPr>
          <p:sp>
            <p:nvSpPr>
              <p:cNvPr id="5161" name="Google Shape;5161;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6"/>
            <p:cNvGrpSpPr/>
            <p:nvPr/>
          </p:nvGrpSpPr>
          <p:grpSpPr>
            <a:xfrm>
              <a:off x="1822449" y="1219125"/>
              <a:ext cx="428180" cy="718859"/>
              <a:chOff x="1822449" y="1219125"/>
              <a:chExt cx="428180" cy="718859"/>
            </a:xfrm>
          </p:grpSpPr>
          <p:sp>
            <p:nvSpPr>
              <p:cNvPr id="5164" name="Google Shape;5164;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86"/>
            <p:cNvGrpSpPr/>
            <p:nvPr/>
          </p:nvGrpSpPr>
          <p:grpSpPr>
            <a:xfrm>
              <a:off x="1875972" y="1272648"/>
              <a:ext cx="321135" cy="586939"/>
              <a:chOff x="1875972" y="1272648"/>
              <a:chExt cx="321135" cy="586939"/>
            </a:xfrm>
          </p:grpSpPr>
          <p:sp>
            <p:nvSpPr>
              <p:cNvPr id="5167" name="Google Shape;5167;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9" name="Google Shape;5169;p86"/>
          <p:cNvGrpSpPr/>
          <p:nvPr/>
        </p:nvGrpSpPr>
        <p:grpSpPr>
          <a:xfrm>
            <a:off x="7761573" y="3528028"/>
            <a:ext cx="293855" cy="644170"/>
            <a:chOff x="241025" y="3151575"/>
            <a:chExt cx="293855" cy="644170"/>
          </a:xfrm>
        </p:grpSpPr>
        <p:sp>
          <p:nvSpPr>
            <p:cNvPr id="5170" name="Google Shape;5170;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86"/>
          <p:cNvGrpSpPr/>
          <p:nvPr/>
        </p:nvGrpSpPr>
        <p:grpSpPr>
          <a:xfrm>
            <a:off x="709557" y="2728028"/>
            <a:ext cx="1779649" cy="591620"/>
            <a:chOff x="246070" y="1983375"/>
            <a:chExt cx="1855347" cy="616849"/>
          </a:xfrm>
        </p:grpSpPr>
        <p:sp>
          <p:nvSpPr>
            <p:cNvPr id="5173" name="Google Shape;5173;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86"/>
          <p:cNvGrpSpPr/>
          <p:nvPr/>
        </p:nvGrpSpPr>
        <p:grpSpPr>
          <a:xfrm>
            <a:off x="2320424" y="971306"/>
            <a:ext cx="711055" cy="745993"/>
            <a:chOff x="2496269" y="1171698"/>
            <a:chExt cx="761953" cy="799392"/>
          </a:xfrm>
        </p:grpSpPr>
        <p:grpSp>
          <p:nvGrpSpPr>
            <p:cNvPr id="5183" name="Google Shape;5183;p86"/>
            <p:cNvGrpSpPr/>
            <p:nvPr/>
          </p:nvGrpSpPr>
          <p:grpSpPr>
            <a:xfrm>
              <a:off x="2496269" y="1171698"/>
              <a:ext cx="761953" cy="723022"/>
              <a:chOff x="2496269" y="1171698"/>
              <a:chExt cx="761953" cy="723022"/>
            </a:xfrm>
          </p:grpSpPr>
          <p:sp>
            <p:nvSpPr>
              <p:cNvPr id="5184" name="Google Shape;5184;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6" name="Google Shape;5186;p86"/>
              <p:cNvGrpSpPr/>
              <p:nvPr/>
            </p:nvGrpSpPr>
            <p:grpSpPr>
              <a:xfrm>
                <a:off x="2496269" y="1171698"/>
                <a:ext cx="761953" cy="723022"/>
                <a:chOff x="2496269" y="1120652"/>
                <a:chExt cx="761953" cy="723022"/>
              </a:xfrm>
            </p:grpSpPr>
            <p:grpSp>
              <p:nvGrpSpPr>
                <p:cNvPr id="5187" name="Google Shape;5187;p86"/>
                <p:cNvGrpSpPr/>
                <p:nvPr/>
              </p:nvGrpSpPr>
              <p:grpSpPr>
                <a:xfrm>
                  <a:off x="2496269" y="1120652"/>
                  <a:ext cx="761953" cy="723022"/>
                  <a:chOff x="2496269" y="1120652"/>
                  <a:chExt cx="761953" cy="723022"/>
                </a:xfrm>
              </p:grpSpPr>
              <p:grpSp>
                <p:nvGrpSpPr>
                  <p:cNvPr id="5188" name="Google Shape;5188;p86"/>
                  <p:cNvGrpSpPr/>
                  <p:nvPr/>
                </p:nvGrpSpPr>
                <p:grpSpPr>
                  <a:xfrm>
                    <a:off x="2496269" y="1304589"/>
                    <a:ext cx="407089" cy="305057"/>
                    <a:chOff x="2496269" y="1304589"/>
                    <a:chExt cx="407089" cy="305057"/>
                  </a:xfrm>
                </p:grpSpPr>
                <p:sp>
                  <p:nvSpPr>
                    <p:cNvPr id="5189" name="Google Shape;5189;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86"/>
                  <p:cNvGrpSpPr/>
                  <p:nvPr/>
                </p:nvGrpSpPr>
                <p:grpSpPr>
                  <a:xfrm>
                    <a:off x="2586468" y="1493376"/>
                    <a:ext cx="358850" cy="349656"/>
                    <a:chOff x="2586468" y="1493376"/>
                    <a:chExt cx="358850" cy="349656"/>
                  </a:xfrm>
                </p:grpSpPr>
                <p:sp>
                  <p:nvSpPr>
                    <p:cNvPr id="5192" name="Google Shape;5192;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86"/>
                  <p:cNvGrpSpPr/>
                  <p:nvPr/>
                </p:nvGrpSpPr>
                <p:grpSpPr>
                  <a:xfrm>
                    <a:off x="2807939" y="1494024"/>
                    <a:ext cx="358857" cy="349650"/>
                    <a:chOff x="2807939" y="1494024"/>
                    <a:chExt cx="358857" cy="349650"/>
                  </a:xfrm>
                </p:grpSpPr>
                <p:sp>
                  <p:nvSpPr>
                    <p:cNvPr id="5195" name="Google Shape;5195;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86"/>
                  <p:cNvGrpSpPr/>
                  <p:nvPr/>
                </p:nvGrpSpPr>
                <p:grpSpPr>
                  <a:xfrm>
                    <a:off x="2851133" y="1305635"/>
                    <a:ext cx="407089" cy="305057"/>
                    <a:chOff x="2851133" y="1305635"/>
                    <a:chExt cx="407089" cy="305057"/>
                  </a:xfrm>
                </p:grpSpPr>
                <p:sp>
                  <p:nvSpPr>
                    <p:cNvPr id="5198" name="Google Shape;5198;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86"/>
                  <p:cNvGrpSpPr/>
                  <p:nvPr/>
                </p:nvGrpSpPr>
                <p:grpSpPr>
                  <a:xfrm>
                    <a:off x="2727495" y="1120652"/>
                    <a:ext cx="300271" cy="396358"/>
                    <a:chOff x="2727495" y="1120652"/>
                    <a:chExt cx="300271" cy="396358"/>
                  </a:xfrm>
                </p:grpSpPr>
                <p:sp>
                  <p:nvSpPr>
                    <p:cNvPr id="5201" name="Google Shape;5201;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3" name="Google Shape;5203;p86"/>
                <p:cNvGrpSpPr/>
                <p:nvPr/>
              </p:nvGrpSpPr>
              <p:grpSpPr>
                <a:xfrm>
                  <a:off x="2722305" y="1350460"/>
                  <a:ext cx="308357" cy="308344"/>
                  <a:chOff x="2722305" y="1350460"/>
                  <a:chExt cx="308357" cy="308344"/>
                </a:xfrm>
              </p:grpSpPr>
              <p:sp>
                <p:nvSpPr>
                  <p:cNvPr id="5204" name="Google Shape;5204;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5" name="Google Shape;5205;p86"/>
                  <p:cNvGrpSpPr/>
                  <p:nvPr/>
                </p:nvGrpSpPr>
                <p:grpSpPr>
                  <a:xfrm>
                    <a:off x="2725064" y="1364529"/>
                    <a:ext cx="297954" cy="280182"/>
                    <a:chOff x="2725064" y="1364529"/>
                    <a:chExt cx="297954" cy="280182"/>
                  </a:xfrm>
                </p:grpSpPr>
                <p:sp>
                  <p:nvSpPr>
                    <p:cNvPr id="5206" name="Google Shape;5206;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11" name="Google Shape;5211;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86"/>
          <p:cNvGrpSpPr/>
          <p:nvPr/>
        </p:nvGrpSpPr>
        <p:grpSpPr>
          <a:xfrm>
            <a:off x="3909124" y="2727412"/>
            <a:ext cx="1569144" cy="591015"/>
            <a:chOff x="3820100" y="3023049"/>
            <a:chExt cx="1303926" cy="491162"/>
          </a:xfrm>
        </p:grpSpPr>
        <p:grpSp>
          <p:nvGrpSpPr>
            <p:cNvPr id="5217" name="Google Shape;5217;p86"/>
            <p:cNvGrpSpPr/>
            <p:nvPr/>
          </p:nvGrpSpPr>
          <p:grpSpPr>
            <a:xfrm>
              <a:off x="3820100" y="3023072"/>
              <a:ext cx="1303926" cy="491139"/>
              <a:chOff x="3820100" y="3023072"/>
              <a:chExt cx="1303926" cy="491139"/>
            </a:xfrm>
          </p:grpSpPr>
          <p:sp>
            <p:nvSpPr>
              <p:cNvPr id="5218" name="Google Shape;5218;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86"/>
            <p:cNvGrpSpPr/>
            <p:nvPr/>
          </p:nvGrpSpPr>
          <p:grpSpPr>
            <a:xfrm>
              <a:off x="4132439" y="3023645"/>
              <a:ext cx="393633" cy="177096"/>
              <a:chOff x="4132439" y="3023645"/>
              <a:chExt cx="393633" cy="177096"/>
            </a:xfrm>
          </p:grpSpPr>
          <p:sp>
            <p:nvSpPr>
              <p:cNvPr id="5221" name="Google Shape;5221;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86"/>
            <p:cNvGrpSpPr/>
            <p:nvPr/>
          </p:nvGrpSpPr>
          <p:grpSpPr>
            <a:xfrm>
              <a:off x="3921811" y="3023049"/>
              <a:ext cx="1002397" cy="388943"/>
              <a:chOff x="3921811" y="3023049"/>
              <a:chExt cx="1002397" cy="388943"/>
            </a:xfrm>
          </p:grpSpPr>
          <p:sp>
            <p:nvSpPr>
              <p:cNvPr id="5224" name="Google Shape;5224;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6"/>
            <p:cNvGrpSpPr/>
            <p:nvPr/>
          </p:nvGrpSpPr>
          <p:grpSpPr>
            <a:xfrm>
              <a:off x="4023645" y="3023049"/>
              <a:ext cx="683032" cy="286722"/>
              <a:chOff x="4023645" y="3023049"/>
              <a:chExt cx="683032" cy="286722"/>
            </a:xfrm>
          </p:grpSpPr>
          <p:sp>
            <p:nvSpPr>
              <p:cNvPr id="5227" name="Google Shape;5227;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9" name="Google Shape;5229;p86"/>
          <p:cNvGrpSpPr/>
          <p:nvPr/>
        </p:nvGrpSpPr>
        <p:grpSpPr>
          <a:xfrm>
            <a:off x="1541246" y="1854257"/>
            <a:ext cx="713522" cy="688025"/>
            <a:chOff x="1706078" y="2092648"/>
            <a:chExt cx="660913" cy="637296"/>
          </a:xfrm>
        </p:grpSpPr>
        <p:sp>
          <p:nvSpPr>
            <p:cNvPr id="5230" name="Google Shape;5230;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1" name="Google Shape;5231;p86"/>
            <p:cNvGrpSpPr/>
            <p:nvPr/>
          </p:nvGrpSpPr>
          <p:grpSpPr>
            <a:xfrm>
              <a:off x="1706078" y="2092648"/>
              <a:ext cx="660913" cy="575241"/>
              <a:chOff x="1706078" y="2092648"/>
              <a:chExt cx="660913" cy="575241"/>
            </a:xfrm>
          </p:grpSpPr>
          <p:sp>
            <p:nvSpPr>
              <p:cNvPr id="5232" name="Google Shape;5232;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5" name="Google Shape;5235;p86"/>
          <p:cNvGrpSpPr/>
          <p:nvPr/>
        </p:nvGrpSpPr>
        <p:grpSpPr>
          <a:xfrm>
            <a:off x="6303104" y="971806"/>
            <a:ext cx="1317459" cy="684168"/>
            <a:chOff x="238125" y="999450"/>
            <a:chExt cx="7140700" cy="3708225"/>
          </a:xfrm>
        </p:grpSpPr>
        <p:sp>
          <p:nvSpPr>
            <p:cNvPr id="5236" name="Google Shape;5236;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8" name="Shape 5248"/>
        <p:cNvGrpSpPr/>
        <p:nvPr/>
      </p:nvGrpSpPr>
      <p:grpSpPr>
        <a:xfrm>
          <a:off x="0" y="0"/>
          <a:ext cx="0" cy="0"/>
          <a:chOff x="0" y="0"/>
          <a:chExt cx="0" cy="0"/>
        </a:xfrm>
      </p:grpSpPr>
      <p:grpSp>
        <p:nvGrpSpPr>
          <p:cNvPr id="5249" name="Google Shape;5249;p87"/>
          <p:cNvGrpSpPr/>
          <p:nvPr/>
        </p:nvGrpSpPr>
        <p:grpSpPr>
          <a:xfrm>
            <a:off x="717025" y="967615"/>
            <a:ext cx="1636117" cy="1526144"/>
            <a:chOff x="729238" y="1179665"/>
            <a:chExt cx="1636117" cy="1526144"/>
          </a:xfrm>
        </p:grpSpPr>
        <p:grpSp>
          <p:nvGrpSpPr>
            <p:cNvPr id="5250" name="Google Shape;5250;p87"/>
            <p:cNvGrpSpPr/>
            <p:nvPr/>
          </p:nvGrpSpPr>
          <p:grpSpPr>
            <a:xfrm>
              <a:off x="729238" y="1179665"/>
              <a:ext cx="80700" cy="1526144"/>
              <a:chOff x="729238" y="1179665"/>
              <a:chExt cx="80700" cy="1526144"/>
            </a:xfrm>
          </p:grpSpPr>
          <p:sp>
            <p:nvSpPr>
              <p:cNvPr id="5251" name="Google Shape;5251;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87"/>
            <p:cNvGrpSpPr/>
            <p:nvPr/>
          </p:nvGrpSpPr>
          <p:grpSpPr>
            <a:xfrm>
              <a:off x="903098" y="1179665"/>
              <a:ext cx="80700" cy="1526144"/>
              <a:chOff x="903098" y="1179665"/>
              <a:chExt cx="80700" cy="1526144"/>
            </a:xfrm>
          </p:grpSpPr>
          <p:sp>
            <p:nvSpPr>
              <p:cNvPr id="5262" name="Google Shape;5262;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87"/>
            <p:cNvGrpSpPr/>
            <p:nvPr/>
          </p:nvGrpSpPr>
          <p:grpSpPr>
            <a:xfrm>
              <a:off x="1076958" y="1179665"/>
              <a:ext cx="80700" cy="1526144"/>
              <a:chOff x="1076958" y="1179665"/>
              <a:chExt cx="80700" cy="1526144"/>
            </a:xfrm>
          </p:grpSpPr>
          <p:sp>
            <p:nvSpPr>
              <p:cNvPr id="5273" name="Google Shape;5273;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87"/>
            <p:cNvGrpSpPr/>
            <p:nvPr/>
          </p:nvGrpSpPr>
          <p:grpSpPr>
            <a:xfrm>
              <a:off x="1247707" y="1179665"/>
              <a:ext cx="80700" cy="1526144"/>
              <a:chOff x="1247707" y="1179665"/>
              <a:chExt cx="80700" cy="1526144"/>
            </a:xfrm>
          </p:grpSpPr>
          <p:sp>
            <p:nvSpPr>
              <p:cNvPr id="5284" name="Google Shape;5284;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87"/>
            <p:cNvGrpSpPr/>
            <p:nvPr/>
          </p:nvGrpSpPr>
          <p:grpSpPr>
            <a:xfrm>
              <a:off x="1421567" y="1179665"/>
              <a:ext cx="80700" cy="1526144"/>
              <a:chOff x="1421567" y="1179665"/>
              <a:chExt cx="80700" cy="1526144"/>
            </a:xfrm>
          </p:grpSpPr>
          <p:sp>
            <p:nvSpPr>
              <p:cNvPr id="5295" name="Google Shape;5295;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87"/>
            <p:cNvGrpSpPr/>
            <p:nvPr/>
          </p:nvGrpSpPr>
          <p:grpSpPr>
            <a:xfrm>
              <a:off x="1592327" y="1179665"/>
              <a:ext cx="80700" cy="1526144"/>
              <a:chOff x="1592327" y="1179665"/>
              <a:chExt cx="80700" cy="1526144"/>
            </a:xfrm>
          </p:grpSpPr>
          <p:sp>
            <p:nvSpPr>
              <p:cNvPr id="5306" name="Google Shape;5306;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7"/>
            <p:cNvGrpSpPr/>
            <p:nvPr/>
          </p:nvGrpSpPr>
          <p:grpSpPr>
            <a:xfrm>
              <a:off x="1766187" y="1179665"/>
              <a:ext cx="80700" cy="1526144"/>
              <a:chOff x="1766187" y="1179665"/>
              <a:chExt cx="80700" cy="1526144"/>
            </a:xfrm>
          </p:grpSpPr>
          <p:sp>
            <p:nvSpPr>
              <p:cNvPr id="5317" name="Google Shape;5317;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87"/>
            <p:cNvGrpSpPr/>
            <p:nvPr/>
          </p:nvGrpSpPr>
          <p:grpSpPr>
            <a:xfrm>
              <a:off x="1936935" y="1179665"/>
              <a:ext cx="80700" cy="1526144"/>
              <a:chOff x="1936935" y="1179665"/>
              <a:chExt cx="80700" cy="1526144"/>
            </a:xfrm>
          </p:grpSpPr>
          <p:sp>
            <p:nvSpPr>
              <p:cNvPr id="5328" name="Google Shape;5328;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87"/>
            <p:cNvGrpSpPr/>
            <p:nvPr/>
          </p:nvGrpSpPr>
          <p:grpSpPr>
            <a:xfrm>
              <a:off x="2110795" y="1179665"/>
              <a:ext cx="80700" cy="1526144"/>
              <a:chOff x="2110795" y="1179665"/>
              <a:chExt cx="80700" cy="1526144"/>
            </a:xfrm>
          </p:grpSpPr>
          <p:sp>
            <p:nvSpPr>
              <p:cNvPr id="5339" name="Google Shape;5339;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87"/>
            <p:cNvGrpSpPr/>
            <p:nvPr/>
          </p:nvGrpSpPr>
          <p:grpSpPr>
            <a:xfrm>
              <a:off x="2284655" y="1179665"/>
              <a:ext cx="80700" cy="1526144"/>
              <a:chOff x="2284655" y="1179665"/>
              <a:chExt cx="80700" cy="1526144"/>
            </a:xfrm>
          </p:grpSpPr>
          <p:sp>
            <p:nvSpPr>
              <p:cNvPr id="5350" name="Google Shape;5350;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0" name="Google Shape;5360;p87"/>
          <p:cNvGrpSpPr/>
          <p:nvPr/>
        </p:nvGrpSpPr>
        <p:grpSpPr>
          <a:xfrm>
            <a:off x="2611692" y="986753"/>
            <a:ext cx="1364248" cy="1102133"/>
            <a:chOff x="2623904" y="1198803"/>
            <a:chExt cx="1364248" cy="1102133"/>
          </a:xfrm>
        </p:grpSpPr>
        <p:grpSp>
          <p:nvGrpSpPr>
            <p:cNvPr id="5361" name="Google Shape;5361;p87"/>
            <p:cNvGrpSpPr/>
            <p:nvPr/>
          </p:nvGrpSpPr>
          <p:grpSpPr>
            <a:xfrm>
              <a:off x="2623907" y="1198803"/>
              <a:ext cx="1364245" cy="273000"/>
              <a:chOff x="2623907" y="1198803"/>
              <a:chExt cx="1364245" cy="273000"/>
            </a:xfrm>
          </p:grpSpPr>
          <p:sp>
            <p:nvSpPr>
              <p:cNvPr id="5362" name="Google Shape;5362;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7"/>
            <p:cNvGrpSpPr/>
            <p:nvPr/>
          </p:nvGrpSpPr>
          <p:grpSpPr>
            <a:xfrm>
              <a:off x="2623904" y="1476964"/>
              <a:ext cx="1364245" cy="273000"/>
              <a:chOff x="2623904" y="1476964"/>
              <a:chExt cx="1364245" cy="273000"/>
            </a:xfrm>
          </p:grpSpPr>
          <p:sp>
            <p:nvSpPr>
              <p:cNvPr id="5368" name="Google Shape;5368;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87"/>
            <p:cNvGrpSpPr/>
            <p:nvPr/>
          </p:nvGrpSpPr>
          <p:grpSpPr>
            <a:xfrm>
              <a:off x="2623907" y="1749775"/>
              <a:ext cx="1364245" cy="273000"/>
              <a:chOff x="2623907" y="1749775"/>
              <a:chExt cx="1364245" cy="273000"/>
            </a:xfrm>
          </p:grpSpPr>
          <p:sp>
            <p:nvSpPr>
              <p:cNvPr id="5374" name="Google Shape;5374;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87"/>
            <p:cNvGrpSpPr/>
            <p:nvPr/>
          </p:nvGrpSpPr>
          <p:grpSpPr>
            <a:xfrm>
              <a:off x="2623904" y="2027936"/>
              <a:ext cx="1364245" cy="273000"/>
              <a:chOff x="2623904" y="2027936"/>
              <a:chExt cx="1364245" cy="273000"/>
            </a:xfrm>
          </p:grpSpPr>
          <p:sp>
            <p:nvSpPr>
              <p:cNvPr id="5380" name="Google Shape;5380;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5" name="Google Shape;5385;p87"/>
          <p:cNvGrpSpPr/>
          <p:nvPr/>
        </p:nvGrpSpPr>
        <p:grpSpPr>
          <a:xfrm>
            <a:off x="2601153" y="2445826"/>
            <a:ext cx="1387541" cy="159124"/>
            <a:chOff x="3200660" y="2180272"/>
            <a:chExt cx="2563824" cy="378237"/>
          </a:xfrm>
        </p:grpSpPr>
        <p:sp>
          <p:nvSpPr>
            <p:cNvPr id="5386" name="Google Shape;5386;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87"/>
          <p:cNvGrpSpPr/>
          <p:nvPr/>
        </p:nvGrpSpPr>
        <p:grpSpPr>
          <a:xfrm>
            <a:off x="2597677" y="2723590"/>
            <a:ext cx="1390502" cy="159625"/>
            <a:chOff x="3530150" y="2790075"/>
            <a:chExt cx="1962600" cy="225300"/>
          </a:xfrm>
        </p:grpSpPr>
        <p:sp>
          <p:nvSpPr>
            <p:cNvPr id="5405" name="Google Shape;5405;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87"/>
          <p:cNvGrpSpPr/>
          <p:nvPr/>
        </p:nvGrpSpPr>
        <p:grpSpPr>
          <a:xfrm>
            <a:off x="2597735" y="3001855"/>
            <a:ext cx="1411629" cy="154175"/>
            <a:chOff x="3558802" y="4011244"/>
            <a:chExt cx="1866000" cy="111600"/>
          </a:xfrm>
        </p:grpSpPr>
        <p:sp>
          <p:nvSpPr>
            <p:cNvPr id="5408" name="Google Shape;5408;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87"/>
          <p:cNvGrpSpPr/>
          <p:nvPr/>
        </p:nvGrpSpPr>
        <p:grpSpPr>
          <a:xfrm>
            <a:off x="2598023" y="2207425"/>
            <a:ext cx="1383503" cy="119761"/>
            <a:chOff x="3465975" y="2270258"/>
            <a:chExt cx="1986364" cy="171947"/>
          </a:xfrm>
        </p:grpSpPr>
        <p:sp>
          <p:nvSpPr>
            <p:cNvPr id="5411" name="Google Shape;5411;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87"/>
          <p:cNvGrpSpPr/>
          <p:nvPr/>
        </p:nvGrpSpPr>
        <p:grpSpPr>
          <a:xfrm>
            <a:off x="2609030" y="3571198"/>
            <a:ext cx="1369531" cy="195460"/>
            <a:chOff x="723300" y="4253549"/>
            <a:chExt cx="2276482" cy="324900"/>
          </a:xfrm>
        </p:grpSpPr>
        <p:sp>
          <p:nvSpPr>
            <p:cNvPr id="5420" name="Google Shape;5420;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87"/>
          <p:cNvGrpSpPr/>
          <p:nvPr/>
        </p:nvGrpSpPr>
        <p:grpSpPr>
          <a:xfrm>
            <a:off x="2598591" y="3272439"/>
            <a:ext cx="1389066" cy="180119"/>
            <a:chOff x="705948" y="3788465"/>
            <a:chExt cx="2308953" cy="299400"/>
          </a:xfrm>
        </p:grpSpPr>
        <p:sp>
          <p:nvSpPr>
            <p:cNvPr id="5426" name="Google Shape;5426;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87"/>
          <p:cNvGrpSpPr/>
          <p:nvPr/>
        </p:nvGrpSpPr>
        <p:grpSpPr>
          <a:xfrm>
            <a:off x="4195581" y="1876393"/>
            <a:ext cx="1433821" cy="191501"/>
            <a:chOff x="4273350" y="2088443"/>
            <a:chExt cx="1433821" cy="191501"/>
          </a:xfrm>
        </p:grpSpPr>
        <p:grpSp>
          <p:nvGrpSpPr>
            <p:cNvPr id="5432" name="Google Shape;5432;p87"/>
            <p:cNvGrpSpPr/>
            <p:nvPr/>
          </p:nvGrpSpPr>
          <p:grpSpPr>
            <a:xfrm>
              <a:off x="4273350" y="2088443"/>
              <a:ext cx="1433821" cy="0"/>
              <a:chOff x="5224975" y="2962250"/>
              <a:chExt cx="1544400" cy="0"/>
            </a:xfrm>
          </p:grpSpPr>
          <p:cxnSp>
            <p:nvCxnSpPr>
              <p:cNvPr id="5433" name="Google Shape;5433;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34" name="Google Shape;5434;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35" name="Google Shape;5435;p87"/>
            <p:cNvGrpSpPr/>
            <p:nvPr/>
          </p:nvGrpSpPr>
          <p:grpSpPr>
            <a:xfrm>
              <a:off x="4273350" y="2279944"/>
              <a:ext cx="1433821" cy="0"/>
              <a:chOff x="5224975" y="2962250"/>
              <a:chExt cx="1544400" cy="0"/>
            </a:xfrm>
          </p:grpSpPr>
          <p:cxnSp>
            <p:nvCxnSpPr>
              <p:cNvPr id="5436" name="Google Shape;5436;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37" name="Google Shape;5437;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38" name="Google Shape;5438;p87"/>
          <p:cNvGrpSpPr/>
          <p:nvPr/>
        </p:nvGrpSpPr>
        <p:grpSpPr>
          <a:xfrm>
            <a:off x="2646528" y="3885297"/>
            <a:ext cx="1304609" cy="294074"/>
            <a:chOff x="2658741" y="4097347"/>
            <a:chExt cx="1304609" cy="294074"/>
          </a:xfrm>
        </p:grpSpPr>
        <p:grpSp>
          <p:nvGrpSpPr>
            <p:cNvPr id="5439" name="Google Shape;5439;p87"/>
            <p:cNvGrpSpPr/>
            <p:nvPr/>
          </p:nvGrpSpPr>
          <p:grpSpPr>
            <a:xfrm>
              <a:off x="2658741" y="4097347"/>
              <a:ext cx="118572" cy="294074"/>
              <a:chOff x="3343310" y="4475555"/>
              <a:chExt cx="127717" cy="316753"/>
            </a:xfrm>
          </p:grpSpPr>
          <p:sp>
            <p:nvSpPr>
              <p:cNvPr id="5440" name="Google Shape;5440;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7"/>
            <p:cNvGrpSpPr/>
            <p:nvPr/>
          </p:nvGrpSpPr>
          <p:grpSpPr>
            <a:xfrm>
              <a:off x="3815519" y="4098388"/>
              <a:ext cx="147831" cy="291991"/>
              <a:chOff x="3527539" y="4476677"/>
              <a:chExt cx="159232" cy="314510"/>
            </a:xfrm>
          </p:grpSpPr>
          <p:sp>
            <p:nvSpPr>
              <p:cNvPr id="5443" name="Google Shape;5443;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87"/>
            <p:cNvGrpSpPr/>
            <p:nvPr/>
          </p:nvGrpSpPr>
          <p:grpSpPr>
            <a:xfrm>
              <a:off x="3511696" y="4098388"/>
              <a:ext cx="147831" cy="291991"/>
              <a:chOff x="3527539" y="4476677"/>
              <a:chExt cx="159232" cy="314510"/>
            </a:xfrm>
          </p:grpSpPr>
          <p:sp>
            <p:nvSpPr>
              <p:cNvPr id="5446" name="Google Shape;5446;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87"/>
            <p:cNvGrpSpPr/>
            <p:nvPr/>
          </p:nvGrpSpPr>
          <p:grpSpPr>
            <a:xfrm>
              <a:off x="3207874" y="4098388"/>
              <a:ext cx="147831" cy="291991"/>
              <a:chOff x="3527539" y="4476677"/>
              <a:chExt cx="159232" cy="314510"/>
            </a:xfrm>
          </p:grpSpPr>
          <p:sp>
            <p:nvSpPr>
              <p:cNvPr id="5449" name="Google Shape;5449;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87"/>
            <p:cNvGrpSpPr/>
            <p:nvPr/>
          </p:nvGrpSpPr>
          <p:grpSpPr>
            <a:xfrm>
              <a:off x="2933305" y="4097347"/>
              <a:ext cx="118572" cy="294074"/>
              <a:chOff x="3343310" y="4475555"/>
              <a:chExt cx="127717" cy="316753"/>
            </a:xfrm>
          </p:grpSpPr>
          <p:sp>
            <p:nvSpPr>
              <p:cNvPr id="5452" name="Google Shape;5452;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4" name="Google Shape;5454;p87"/>
          <p:cNvGrpSpPr/>
          <p:nvPr/>
        </p:nvGrpSpPr>
        <p:grpSpPr>
          <a:xfrm>
            <a:off x="4197136" y="963991"/>
            <a:ext cx="1430711" cy="751237"/>
            <a:chOff x="5159450" y="1919950"/>
            <a:chExt cx="1541050" cy="862500"/>
          </a:xfrm>
        </p:grpSpPr>
        <p:sp>
          <p:nvSpPr>
            <p:cNvPr id="5455" name="Google Shape;5455;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456" name="Google Shape;5456;p87"/>
            <p:cNvGrpSpPr/>
            <p:nvPr/>
          </p:nvGrpSpPr>
          <p:grpSpPr>
            <a:xfrm>
              <a:off x="5159450" y="1919950"/>
              <a:ext cx="1541050" cy="862500"/>
              <a:chOff x="5159450" y="1919950"/>
              <a:chExt cx="1541050" cy="862500"/>
            </a:xfrm>
          </p:grpSpPr>
          <p:cxnSp>
            <p:nvCxnSpPr>
              <p:cNvPr id="5457" name="Google Shape;5457;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458" name="Google Shape;5458;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459" name="Google Shape;5459;p87"/>
          <p:cNvGrpSpPr/>
          <p:nvPr/>
        </p:nvGrpSpPr>
        <p:grpSpPr>
          <a:xfrm>
            <a:off x="4245274" y="2227761"/>
            <a:ext cx="1334436" cy="967914"/>
            <a:chOff x="4294923" y="2439811"/>
            <a:chExt cx="1334436" cy="967914"/>
          </a:xfrm>
        </p:grpSpPr>
        <p:grpSp>
          <p:nvGrpSpPr>
            <p:cNvPr id="5460" name="Google Shape;5460;p87"/>
            <p:cNvGrpSpPr/>
            <p:nvPr/>
          </p:nvGrpSpPr>
          <p:grpSpPr>
            <a:xfrm>
              <a:off x="4960455" y="2469658"/>
              <a:ext cx="668904" cy="885524"/>
              <a:chOff x="4960455" y="2469658"/>
              <a:chExt cx="668904" cy="885524"/>
            </a:xfrm>
          </p:grpSpPr>
          <p:sp>
            <p:nvSpPr>
              <p:cNvPr id="5461" name="Google Shape;5461;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87"/>
            <p:cNvGrpSpPr/>
            <p:nvPr/>
          </p:nvGrpSpPr>
          <p:grpSpPr>
            <a:xfrm>
              <a:off x="4294923" y="2469658"/>
              <a:ext cx="668951" cy="885524"/>
              <a:chOff x="4294923" y="2469658"/>
              <a:chExt cx="668951" cy="885524"/>
            </a:xfrm>
          </p:grpSpPr>
          <p:sp>
            <p:nvSpPr>
              <p:cNvPr id="5468" name="Google Shape;5468;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4" name="Google Shape;5474;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87"/>
          <p:cNvGrpSpPr/>
          <p:nvPr/>
        </p:nvGrpSpPr>
        <p:grpSpPr>
          <a:xfrm>
            <a:off x="4231477" y="3282206"/>
            <a:ext cx="1430949" cy="897289"/>
            <a:chOff x="4351371" y="3547942"/>
            <a:chExt cx="1345130" cy="843475"/>
          </a:xfrm>
        </p:grpSpPr>
        <p:grpSp>
          <p:nvGrpSpPr>
            <p:cNvPr id="5476" name="Google Shape;5476;p87"/>
            <p:cNvGrpSpPr/>
            <p:nvPr/>
          </p:nvGrpSpPr>
          <p:grpSpPr>
            <a:xfrm>
              <a:off x="4351371" y="4209917"/>
              <a:ext cx="1345130" cy="181500"/>
              <a:chOff x="4351371" y="4209917"/>
              <a:chExt cx="1345130" cy="181500"/>
            </a:xfrm>
          </p:grpSpPr>
          <p:sp>
            <p:nvSpPr>
              <p:cNvPr id="5477" name="Google Shape;5477;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8" name="Google Shape;5478;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479" name="Google Shape;5479;p87"/>
            <p:cNvGrpSpPr/>
            <p:nvPr/>
          </p:nvGrpSpPr>
          <p:grpSpPr>
            <a:xfrm>
              <a:off x="4403010" y="3985221"/>
              <a:ext cx="1109518" cy="181500"/>
              <a:chOff x="4403010" y="3985221"/>
              <a:chExt cx="1109518" cy="181500"/>
            </a:xfrm>
          </p:grpSpPr>
          <p:sp>
            <p:nvSpPr>
              <p:cNvPr id="5480" name="Google Shape;5480;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1" name="Google Shape;5481;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482" name="Google Shape;5482;p87"/>
            <p:cNvGrpSpPr/>
            <p:nvPr/>
          </p:nvGrpSpPr>
          <p:grpSpPr>
            <a:xfrm>
              <a:off x="4618704" y="3766582"/>
              <a:ext cx="807858" cy="181500"/>
              <a:chOff x="4618704" y="3766582"/>
              <a:chExt cx="807858" cy="181500"/>
            </a:xfrm>
          </p:grpSpPr>
          <p:sp>
            <p:nvSpPr>
              <p:cNvPr id="5483" name="Google Shape;5483;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4" name="Google Shape;5484;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485" name="Google Shape;5485;p87"/>
            <p:cNvGrpSpPr/>
            <p:nvPr/>
          </p:nvGrpSpPr>
          <p:grpSpPr>
            <a:xfrm>
              <a:off x="4735238" y="3547942"/>
              <a:ext cx="462839" cy="181500"/>
              <a:chOff x="4735238" y="3547942"/>
              <a:chExt cx="462839" cy="181500"/>
            </a:xfrm>
          </p:grpSpPr>
          <p:sp>
            <p:nvSpPr>
              <p:cNvPr id="5486" name="Google Shape;5486;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7" name="Google Shape;5487;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88" name="Google Shape;5488;p87"/>
          <p:cNvGrpSpPr/>
          <p:nvPr/>
        </p:nvGrpSpPr>
        <p:grpSpPr>
          <a:xfrm>
            <a:off x="7407835" y="2217530"/>
            <a:ext cx="1020955" cy="928853"/>
            <a:chOff x="926675" y="238125"/>
            <a:chExt cx="5755100" cy="5232975"/>
          </a:xfrm>
        </p:grpSpPr>
        <p:sp>
          <p:nvSpPr>
            <p:cNvPr id="5489" name="Google Shape;5489;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7"/>
          <p:cNvGrpSpPr/>
          <p:nvPr/>
        </p:nvGrpSpPr>
        <p:grpSpPr>
          <a:xfrm>
            <a:off x="715208" y="2616265"/>
            <a:ext cx="1695374" cy="1560837"/>
            <a:chOff x="727421" y="2828315"/>
            <a:chExt cx="1695374" cy="1560837"/>
          </a:xfrm>
        </p:grpSpPr>
        <p:grpSp>
          <p:nvGrpSpPr>
            <p:cNvPr id="5494" name="Google Shape;5494;p87"/>
            <p:cNvGrpSpPr/>
            <p:nvPr/>
          </p:nvGrpSpPr>
          <p:grpSpPr>
            <a:xfrm>
              <a:off x="727421" y="2828315"/>
              <a:ext cx="1695374" cy="1560837"/>
              <a:chOff x="734799" y="2782450"/>
              <a:chExt cx="1571100" cy="1577400"/>
            </a:xfrm>
          </p:grpSpPr>
          <p:cxnSp>
            <p:nvCxnSpPr>
              <p:cNvPr id="5495" name="Google Shape;5495;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496" name="Google Shape;5496;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97" name="Google Shape;5497;p87"/>
            <p:cNvGrpSpPr/>
            <p:nvPr/>
          </p:nvGrpSpPr>
          <p:grpSpPr>
            <a:xfrm>
              <a:off x="819108" y="2882501"/>
              <a:ext cx="1556791" cy="1426186"/>
              <a:chOff x="819108" y="2882501"/>
              <a:chExt cx="1556791" cy="1426186"/>
            </a:xfrm>
          </p:grpSpPr>
          <p:grpSp>
            <p:nvGrpSpPr>
              <p:cNvPr id="5498" name="Google Shape;5498;p87"/>
              <p:cNvGrpSpPr/>
              <p:nvPr/>
            </p:nvGrpSpPr>
            <p:grpSpPr>
              <a:xfrm>
                <a:off x="819108" y="2882501"/>
                <a:ext cx="103104" cy="1426186"/>
                <a:chOff x="4674013" y="3100904"/>
                <a:chExt cx="122758" cy="1698043"/>
              </a:xfrm>
            </p:grpSpPr>
            <p:sp>
              <p:nvSpPr>
                <p:cNvPr id="5499" name="Google Shape;5499;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87"/>
              <p:cNvGrpSpPr/>
              <p:nvPr/>
            </p:nvGrpSpPr>
            <p:grpSpPr>
              <a:xfrm>
                <a:off x="1062475" y="2882501"/>
                <a:ext cx="103104" cy="1426186"/>
                <a:chOff x="4940438" y="3100904"/>
                <a:chExt cx="122758" cy="1698043"/>
              </a:xfrm>
            </p:grpSpPr>
            <p:sp>
              <p:nvSpPr>
                <p:cNvPr id="5507" name="Google Shape;5507;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87"/>
              <p:cNvGrpSpPr/>
              <p:nvPr/>
            </p:nvGrpSpPr>
            <p:grpSpPr>
              <a:xfrm>
                <a:off x="1299324" y="2882501"/>
                <a:ext cx="103104" cy="1426186"/>
                <a:chOff x="5206863" y="3100904"/>
                <a:chExt cx="122758" cy="1698043"/>
              </a:xfrm>
            </p:grpSpPr>
            <p:sp>
              <p:nvSpPr>
                <p:cNvPr id="5515" name="Google Shape;5515;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87"/>
              <p:cNvGrpSpPr/>
              <p:nvPr/>
            </p:nvGrpSpPr>
            <p:grpSpPr>
              <a:xfrm>
                <a:off x="1786057" y="2882501"/>
                <a:ext cx="103104" cy="1426186"/>
                <a:chOff x="6006138" y="3143629"/>
                <a:chExt cx="122758" cy="1698043"/>
              </a:xfrm>
            </p:grpSpPr>
            <p:sp>
              <p:nvSpPr>
                <p:cNvPr id="5523" name="Google Shape;5523;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87"/>
              <p:cNvGrpSpPr/>
              <p:nvPr/>
            </p:nvGrpSpPr>
            <p:grpSpPr>
              <a:xfrm>
                <a:off x="2029422" y="2882501"/>
                <a:ext cx="103104" cy="1426186"/>
                <a:chOff x="6805413" y="3100904"/>
                <a:chExt cx="122758" cy="1698043"/>
              </a:xfrm>
            </p:grpSpPr>
            <p:sp>
              <p:nvSpPr>
                <p:cNvPr id="5531" name="Google Shape;5531;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87"/>
              <p:cNvGrpSpPr/>
              <p:nvPr/>
            </p:nvGrpSpPr>
            <p:grpSpPr>
              <a:xfrm>
                <a:off x="2272795" y="2882501"/>
                <a:ext cx="103104" cy="1426186"/>
                <a:chOff x="5206863" y="3100904"/>
                <a:chExt cx="122758" cy="1698043"/>
              </a:xfrm>
            </p:grpSpPr>
            <p:sp>
              <p:nvSpPr>
                <p:cNvPr id="5539" name="Google Shape;5539;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87"/>
              <p:cNvGrpSpPr/>
              <p:nvPr/>
            </p:nvGrpSpPr>
            <p:grpSpPr>
              <a:xfrm>
                <a:off x="1542694" y="2882501"/>
                <a:ext cx="103104" cy="1426186"/>
                <a:chOff x="6006138" y="3143629"/>
                <a:chExt cx="122758" cy="1698043"/>
              </a:xfrm>
            </p:grpSpPr>
            <p:sp>
              <p:nvSpPr>
                <p:cNvPr id="5547" name="Google Shape;5547;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54" name="Google Shape;5554;p87"/>
          <p:cNvGrpSpPr/>
          <p:nvPr/>
        </p:nvGrpSpPr>
        <p:grpSpPr>
          <a:xfrm>
            <a:off x="5671259" y="3305987"/>
            <a:ext cx="2749952" cy="870677"/>
            <a:chOff x="238125" y="1725700"/>
            <a:chExt cx="7139025" cy="2260325"/>
          </a:xfrm>
        </p:grpSpPr>
        <p:sp>
          <p:nvSpPr>
            <p:cNvPr id="5555" name="Google Shape;5555;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87"/>
          <p:cNvGrpSpPr/>
          <p:nvPr/>
        </p:nvGrpSpPr>
        <p:grpSpPr>
          <a:xfrm>
            <a:off x="5941423" y="2247733"/>
            <a:ext cx="1105452" cy="916747"/>
            <a:chOff x="5249100" y="1210600"/>
            <a:chExt cx="3502700" cy="2904775"/>
          </a:xfrm>
        </p:grpSpPr>
        <p:sp>
          <p:nvSpPr>
            <p:cNvPr id="5566" name="Google Shape;5566;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0" name="Google Shape;5570;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571" name="Google Shape;5571;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572" name="Google Shape;5572;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573" name="Google Shape;5573;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574" name="Google Shape;5574;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87"/>
          <p:cNvGrpSpPr/>
          <p:nvPr/>
        </p:nvGrpSpPr>
        <p:grpSpPr>
          <a:xfrm>
            <a:off x="7123971" y="967151"/>
            <a:ext cx="1304650" cy="1124856"/>
            <a:chOff x="7287122" y="1165658"/>
            <a:chExt cx="1219413" cy="1051365"/>
          </a:xfrm>
        </p:grpSpPr>
        <p:grpSp>
          <p:nvGrpSpPr>
            <p:cNvPr id="5576" name="Google Shape;5576;p87"/>
            <p:cNvGrpSpPr/>
            <p:nvPr/>
          </p:nvGrpSpPr>
          <p:grpSpPr>
            <a:xfrm>
              <a:off x="7287122" y="1969723"/>
              <a:ext cx="1219413" cy="247300"/>
              <a:chOff x="7287122" y="1969723"/>
              <a:chExt cx="1219413" cy="247300"/>
            </a:xfrm>
          </p:grpSpPr>
          <p:sp>
            <p:nvSpPr>
              <p:cNvPr id="5577" name="Google Shape;5577;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8" name="Google Shape;5578;p87"/>
              <p:cNvGrpSpPr/>
              <p:nvPr/>
            </p:nvGrpSpPr>
            <p:grpSpPr>
              <a:xfrm>
                <a:off x="7287122" y="2063892"/>
                <a:ext cx="1151753" cy="73428"/>
                <a:chOff x="7287122" y="2063892"/>
                <a:chExt cx="1151753" cy="73428"/>
              </a:xfrm>
            </p:grpSpPr>
            <p:sp>
              <p:nvSpPr>
                <p:cNvPr id="5579" name="Google Shape;5579;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0" name="Google Shape;5580;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581" name="Google Shape;5581;p87"/>
            <p:cNvGrpSpPr/>
            <p:nvPr/>
          </p:nvGrpSpPr>
          <p:grpSpPr>
            <a:xfrm>
              <a:off x="7287122" y="1712201"/>
              <a:ext cx="1219403" cy="246767"/>
              <a:chOff x="7287122" y="1712201"/>
              <a:chExt cx="1219403" cy="246767"/>
            </a:xfrm>
          </p:grpSpPr>
          <p:sp>
            <p:nvSpPr>
              <p:cNvPr id="5582" name="Google Shape;5582;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3" name="Google Shape;5583;p87"/>
              <p:cNvGrpSpPr/>
              <p:nvPr/>
            </p:nvGrpSpPr>
            <p:grpSpPr>
              <a:xfrm>
                <a:off x="7287122" y="1842861"/>
                <a:ext cx="1005303" cy="73419"/>
                <a:chOff x="7287122" y="1842861"/>
                <a:chExt cx="1005303" cy="73419"/>
              </a:xfrm>
            </p:grpSpPr>
            <p:sp>
              <p:nvSpPr>
                <p:cNvPr id="5584" name="Google Shape;5584;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5" name="Google Shape;5585;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586" name="Google Shape;5586;p87"/>
            <p:cNvGrpSpPr/>
            <p:nvPr/>
          </p:nvGrpSpPr>
          <p:grpSpPr>
            <a:xfrm>
              <a:off x="7287122" y="1447520"/>
              <a:ext cx="1219403" cy="286667"/>
              <a:chOff x="7287122" y="1447520"/>
              <a:chExt cx="1219403" cy="286667"/>
            </a:xfrm>
          </p:grpSpPr>
          <p:sp>
            <p:nvSpPr>
              <p:cNvPr id="5587" name="Google Shape;5587;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8" name="Google Shape;5588;p87"/>
              <p:cNvGrpSpPr/>
              <p:nvPr/>
            </p:nvGrpSpPr>
            <p:grpSpPr>
              <a:xfrm>
                <a:off x="7287122" y="1581977"/>
                <a:ext cx="852803" cy="73428"/>
                <a:chOff x="7287122" y="1581977"/>
                <a:chExt cx="852803" cy="73428"/>
              </a:xfrm>
            </p:grpSpPr>
            <p:sp>
              <p:nvSpPr>
                <p:cNvPr id="5589" name="Google Shape;5589;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0" name="Google Shape;5590;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591" name="Google Shape;5591;p87"/>
            <p:cNvGrpSpPr/>
            <p:nvPr/>
          </p:nvGrpSpPr>
          <p:grpSpPr>
            <a:xfrm>
              <a:off x="7287122" y="1165658"/>
              <a:ext cx="1219403" cy="344253"/>
              <a:chOff x="7287122" y="1165658"/>
              <a:chExt cx="1219403" cy="344253"/>
            </a:xfrm>
          </p:grpSpPr>
          <p:sp>
            <p:nvSpPr>
              <p:cNvPr id="5592" name="Google Shape;5592;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3" name="Google Shape;5593;p87"/>
              <p:cNvGrpSpPr/>
              <p:nvPr/>
            </p:nvGrpSpPr>
            <p:grpSpPr>
              <a:xfrm>
                <a:off x="7287122" y="1341025"/>
                <a:ext cx="695703" cy="73419"/>
                <a:chOff x="7287122" y="1341025"/>
                <a:chExt cx="695703" cy="73419"/>
              </a:xfrm>
            </p:grpSpPr>
            <p:sp>
              <p:nvSpPr>
                <p:cNvPr id="5594" name="Google Shape;5594;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5" name="Google Shape;5595;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596" name="Google Shape;5596;p87"/>
          <p:cNvGrpSpPr/>
          <p:nvPr/>
        </p:nvGrpSpPr>
        <p:grpSpPr>
          <a:xfrm>
            <a:off x="5790463" y="973174"/>
            <a:ext cx="1397729" cy="1098540"/>
            <a:chOff x="5900602" y="1193063"/>
            <a:chExt cx="1299851" cy="1021707"/>
          </a:xfrm>
        </p:grpSpPr>
        <p:grpSp>
          <p:nvGrpSpPr>
            <p:cNvPr id="5597" name="Google Shape;5597;p87"/>
            <p:cNvGrpSpPr/>
            <p:nvPr/>
          </p:nvGrpSpPr>
          <p:grpSpPr>
            <a:xfrm>
              <a:off x="6520337" y="1193063"/>
              <a:ext cx="341815" cy="799959"/>
              <a:chOff x="6520337" y="1193063"/>
              <a:chExt cx="341815" cy="799959"/>
            </a:xfrm>
          </p:grpSpPr>
          <p:grpSp>
            <p:nvGrpSpPr>
              <p:cNvPr id="5598" name="Google Shape;5598;p87"/>
              <p:cNvGrpSpPr/>
              <p:nvPr/>
            </p:nvGrpSpPr>
            <p:grpSpPr>
              <a:xfrm>
                <a:off x="6520337" y="1589527"/>
                <a:ext cx="213950" cy="403494"/>
                <a:chOff x="6520337" y="1589527"/>
                <a:chExt cx="213950" cy="403494"/>
              </a:xfrm>
            </p:grpSpPr>
            <p:sp>
              <p:nvSpPr>
                <p:cNvPr id="5599" name="Google Shape;5599;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87"/>
              <p:cNvGrpSpPr/>
              <p:nvPr/>
            </p:nvGrpSpPr>
            <p:grpSpPr>
              <a:xfrm>
                <a:off x="6577204" y="1193063"/>
                <a:ext cx="284947" cy="464512"/>
                <a:chOff x="6577204" y="1193063"/>
                <a:chExt cx="284947" cy="464512"/>
              </a:xfrm>
            </p:grpSpPr>
            <p:sp>
              <p:nvSpPr>
                <p:cNvPr id="5602" name="Google Shape;5602;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3" name="Google Shape;5603;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04" name="Google Shape;5604;p87"/>
            <p:cNvGrpSpPr/>
            <p:nvPr/>
          </p:nvGrpSpPr>
          <p:grpSpPr>
            <a:xfrm>
              <a:off x="6238903" y="1193063"/>
              <a:ext cx="300475" cy="900152"/>
              <a:chOff x="6238903" y="1193063"/>
              <a:chExt cx="300475" cy="900152"/>
            </a:xfrm>
          </p:grpSpPr>
          <p:grpSp>
            <p:nvGrpSpPr>
              <p:cNvPr id="5605" name="Google Shape;5605;p87"/>
              <p:cNvGrpSpPr/>
              <p:nvPr/>
            </p:nvGrpSpPr>
            <p:grpSpPr>
              <a:xfrm>
                <a:off x="6290865" y="1489315"/>
                <a:ext cx="248514" cy="603900"/>
                <a:chOff x="6290865" y="1489315"/>
                <a:chExt cx="248514" cy="603900"/>
              </a:xfrm>
            </p:grpSpPr>
            <p:sp>
              <p:nvSpPr>
                <p:cNvPr id="5606" name="Google Shape;5606;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87"/>
              <p:cNvGrpSpPr/>
              <p:nvPr/>
            </p:nvGrpSpPr>
            <p:grpSpPr>
              <a:xfrm>
                <a:off x="6238903" y="1193063"/>
                <a:ext cx="284947" cy="333087"/>
                <a:chOff x="6238903" y="1193063"/>
                <a:chExt cx="284947" cy="333087"/>
              </a:xfrm>
            </p:grpSpPr>
            <p:sp>
              <p:nvSpPr>
                <p:cNvPr id="5609" name="Google Shape;5609;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0" name="Google Shape;5610;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11" name="Google Shape;5611;p87"/>
            <p:cNvGrpSpPr/>
            <p:nvPr/>
          </p:nvGrpSpPr>
          <p:grpSpPr>
            <a:xfrm>
              <a:off x="5900602" y="1193063"/>
              <a:ext cx="444345" cy="1021707"/>
              <a:chOff x="5900602" y="1193063"/>
              <a:chExt cx="444345" cy="1021707"/>
            </a:xfrm>
          </p:grpSpPr>
          <p:grpSp>
            <p:nvGrpSpPr>
              <p:cNvPr id="5612" name="Google Shape;5612;p87"/>
              <p:cNvGrpSpPr/>
              <p:nvPr/>
            </p:nvGrpSpPr>
            <p:grpSpPr>
              <a:xfrm>
                <a:off x="6046501" y="1367785"/>
                <a:ext cx="298446" cy="846986"/>
                <a:chOff x="6046501" y="1367785"/>
                <a:chExt cx="298446" cy="846986"/>
              </a:xfrm>
            </p:grpSpPr>
            <p:sp>
              <p:nvSpPr>
                <p:cNvPr id="5613" name="Google Shape;5613;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87"/>
              <p:cNvGrpSpPr/>
              <p:nvPr/>
            </p:nvGrpSpPr>
            <p:grpSpPr>
              <a:xfrm>
                <a:off x="5900602" y="1193063"/>
                <a:ext cx="284947" cy="182312"/>
                <a:chOff x="5900602" y="1193063"/>
                <a:chExt cx="284947" cy="182312"/>
              </a:xfrm>
            </p:grpSpPr>
            <p:sp>
              <p:nvSpPr>
                <p:cNvPr id="5616" name="Google Shape;5616;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7" name="Google Shape;5617;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18" name="Google Shape;5618;p87"/>
            <p:cNvGrpSpPr/>
            <p:nvPr/>
          </p:nvGrpSpPr>
          <p:grpSpPr>
            <a:xfrm>
              <a:off x="6738300" y="1193063"/>
              <a:ext cx="462153" cy="707634"/>
              <a:chOff x="6738300" y="1193063"/>
              <a:chExt cx="462153" cy="707634"/>
            </a:xfrm>
          </p:grpSpPr>
          <p:grpSp>
            <p:nvGrpSpPr>
              <p:cNvPr id="5619" name="Google Shape;5619;p87"/>
              <p:cNvGrpSpPr/>
              <p:nvPr/>
            </p:nvGrpSpPr>
            <p:grpSpPr>
              <a:xfrm>
                <a:off x="6915505" y="1193063"/>
                <a:ext cx="284947" cy="597387"/>
                <a:chOff x="6915505" y="1193063"/>
                <a:chExt cx="284947" cy="597387"/>
              </a:xfrm>
            </p:grpSpPr>
            <p:sp>
              <p:nvSpPr>
                <p:cNvPr id="5620" name="Google Shape;5620;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1" name="Google Shape;5621;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22" name="Google Shape;5622;p87"/>
              <p:cNvGrpSpPr/>
              <p:nvPr/>
            </p:nvGrpSpPr>
            <p:grpSpPr>
              <a:xfrm>
                <a:off x="6738300" y="1684725"/>
                <a:ext cx="230066" cy="215971"/>
                <a:chOff x="6738300" y="1684725"/>
                <a:chExt cx="230066" cy="215971"/>
              </a:xfrm>
            </p:grpSpPr>
            <p:sp>
              <p:nvSpPr>
                <p:cNvPr id="5623" name="Google Shape;5623;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ph type="title"/>
          </p:nvPr>
        </p:nvSpPr>
        <p:spPr>
          <a:xfrm>
            <a:off x="329800" y="743300"/>
            <a:ext cx="5431200" cy="13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Regulamentação</a:t>
            </a:r>
            <a:endParaRPr/>
          </a:p>
        </p:txBody>
      </p:sp>
      <p:sp>
        <p:nvSpPr>
          <p:cNvPr id="316" name="Google Shape;316;p34"/>
          <p:cNvSpPr txBox="1"/>
          <p:nvPr>
            <p:ph idx="1" type="subTitle"/>
          </p:nvPr>
        </p:nvSpPr>
        <p:spPr>
          <a:xfrm>
            <a:off x="422650" y="2161075"/>
            <a:ext cx="5245500" cy="1204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As normas técnicas dizem respeito a um conjunto de acordos firmados entre empresas, governo e comunidade científica, com o intuito de criar uma linguagem de regras e protocolos comum a todos os âmbitos e demandas.</a:t>
            </a:r>
            <a:endParaRPr/>
          </a:p>
        </p:txBody>
      </p:sp>
      <p:grpSp>
        <p:nvGrpSpPr>
          <p:cNvPr id="317" name="Google Shape;317;p34"/>
          <p:cNvGrpSpPr/>
          <p:nvPr/>
        </p:nvGrpSpPr>
        <p:grpSpPr>
          <a:xfrm>
            <a:off x="-224550" y="3666450"/>
            <a:ext cx="1875300" cy="1875300"/>
            <a:chOff x="-224550" y="3666450"/>
            <a:chExt cx="1875300" cy="1875300"/>
          </a:xfrm>
        </p:grpSpPr>
        <p:sp>
          <p:nvSpPr>
            <p:cNvPr id="318" name="Google Shape;318;p34"/>
            <p:cNvSpPr/>
            <p:nvPr/>
          </p:nvSpPr>
          <p:spPr>
            <a:xfrm flipH="1">
              <a:off x="-224550" y="3666450"/>
              <a:ext cx="1875300" cy="1875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flipH="1">
              <a:off x="-26448" y="3943398"/>
              <a:ext cx="1384500" cy="13845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20" name="Google Shape;320;p34"/>
          <p:cNvSpPr/>
          <p:nvPr/>
        </p:nvSpPr>
        <p:spPr>
          <a:xfrm>
            <a:off x="6356475" y="1418550"/>
            <a:ext cx="2361000" cy="668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txBox="1"/>
          <p:nvPr/>
        </p:nvSpPr>
        <p:spPr>
          <a:xfrm>
            <a:off x="6356475" y="1444800"/>
            <a:ext cx="236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Lei n° 12.187 de 2009  Constituição Federal</a:t>
            </a:r>
            <a:endParaRPr sz="800">
              <a:solidFill>
                <a:schemeClr val="lt1"/>
              </a:solidFill>
            </a:endParaRPr>
          </a:p>
        </p:txBody>
      </p:sp>
      <p:sp>
        <p:nvSpPr>
          <p:cNvPr descr="Timeline background shape" id="322" name="Google Shape;322;p34"/>
          <p:cNvSpPr/>
          <p:nvPr/>
        </p:nvSpPr>
        <p:spPr>
          <a:xfrm>
            <a:off x="6356475" y="2429425"/>
            <a:ext cx="2361000" cy="668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Timeline background shape" id="323" name="Google Shape;323;p34"/>
          <p:cNvSpPr/>
          <p:nvPr/>
        </p:nvSpPr>
        <p:spPr>
          <a:xfrm>
            <a:off x="6356475" y="3440300"/>
            <a:ext cx="2361000" cy="668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txBox="1"/>
          <p:nvPr/>
        </p:nvSpPr>
        <p:spPr>
          <a:xfrm>
            <a:off x="6356475" y="2455675"/>
            <a:ext cx="236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Norma Internacional 61400 da IEC</a:t>
            </a:r>
            <a:endParaRPr sz="800">
              <a:solidFill>
                <a:schemeClr val="lt1"/>
              </a:solidFill>
            </a:endParaRPr>
          </a:p>
        </p:txBody>
      </p:sp>
      <p:sp>
        <p:nvSpPr>
          <p:cNvPr id="325" name="Google Shape;325;p34"/>
          <p:cNvSpPr txBox="1"/>
          <p:nvPr/>
        </p:nvSpPr>
        <p:spPr>
          <a:xfrm>
            <a:off x="6356475" y="3466550"/>
            <a:ext cx="236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Resolução Normativo n°482 de 2012 ANEEL</a:t>
            </a:r>
            <a:endParaRPr sz="800">
              <a:solidFill>
                <a:schemeClr val="lt1"/>
              </a:solidFill>
            </a:endParaRPr>
          </a:p>
        </p:txBody>
      </p:sp>
      <p:pic>
        <p:nvPicPr>
          <p:cNvPr id="326" name="Google Shape;326;p34" title="Gravação.mp3">
            <a:hlinkClick r:id="rId3"/>
          </p:cNvPr>
          <p:cNvPicPr preferRelativeResize="0"/>
          <p:nvPr/>
        </p:nvPicPr>
        <p:blipFill>
          <a:blip r:embed="rId4">
            <a:alphaModFix/>
          </a:blip>
          <a:stretch>
            <a:fillRect/>
          </a:stretch>
        </p:blipFill>
        <p:spPr>
          <a:xfrm>
            <a:off x="329800" y="211725"/>
            <a:ext cx="457200" cy="457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28" name="Shape 5628"/>
        <p:cNvGrpSpPr/>
        <p:nvPr/>
      </p:nvGrpSpPr>
      <p:grpSpPr>
        <a:xfrm>
          <a:off x="0" y="0"/>
          <a:ext cx="0" cy="0"/>
          <a:chOff x="0" y="0"/>
          <a:chExt cx="0" cy="0"/>
        </a:xfrm>
      </p:grpSpPr>
      <p:grpSp>
        <p:nvGrpSpPr>
          <p:cNvPr id="5629" name="Google Shape;5629;p88"/>
          <p:cNvGrpSpPr/>
          <p:nvPr/>
        </p:nvGrpSpPr>
        <p:grpSpPr>
          <a:xfrm>
            <a:off x="829359" y="2307635"/>
            <a:ext cx="339235" cy="298186"/>
            <a:chOff x="898875" y="244725"/>
            <a:chExt cx="481800" cy="423500"/>
          </a:xfrm>
        </p:grpSpPr>
        <p:sp>
          <p:nvSpPr>
            <p:cNvPr id="5630" name="Google Shape;5630;p8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6" name="Google Shape;5636;p88"/>
          <p:cNvGrpSpPr/>
          <p:nvPr/>
        </p:nvGrpSpPr>
        <p:grpSpPr>
          <a:xfrm>
            <a:off x="1267741" y="2287103"/>
            <a:ext cx="298169" cy="339253"/>
            <a:chOff x="1529350" y="258825"/>
            <a:chExt cx="423475" cy="481825"/>
          </a:xfrm>
        </p:grpSpPr>
        <p:sp>
          <p:nvSpPr>
            <p:cNvPr id="5637" name="Google Shape;5637;p8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9" name="Google Shape;5639;p88"/>
          <p:cNvGrpSpPr/>
          <p:nvPr/>
        </p:nvGrpSpPr>
        <p:grpSpPr>
          <a:xfrm>
            <a:off x="1660716" y="2367273"/>
            <a:ext cx="340890" cy="178912"/>
            <a:chOff x="2084325" y="363300"/>
            <a:chExt cx="484150" cy="254100"/>
          </a:xfrm>
        </p:grpSpPr>
        <p:sp>
          <p:nvSpPr>
            <p:cNvPr id="5640" name="Google Shape;5640;p8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8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2" name="Google Shape;5642;p88"/>
          <p:cNvGrpSpPr/>
          <p:nvPr/>
        </p:nvGrpSpPr>
        <p:grpSpPr>
          <a:xfrm>
            <a:off x="2110011" y="2287102"/>
            <a:ext cx="298169" cy="339253"/>
            <a:chOff x="2707500" y="249400"/>
            <a:chExt cx="423475" cy="481825"/>
          </a:xfrm>
        </p:grpSpPr>
        <p:sp>
          <p:nvSpPr>
            <p:cNvPr id="5643" name="Google Shape;5643;p8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5" name="Google Shape;5645;p88"/>
          <p:cNvGrpSpPr/>
          <p:nvPr/>
        </p:nvGrpSpPr>
        <p:grpSpPr>
          <a:xfrm>
            <a:off x="2523626" y="2287428"/>
            <a:ext cx="305386" cy="338602"/>
            <a:chOff x="3300325" y="249875"/>
            <a:chExt cx="433725" cy="480900"/>
          </a:xfrm>
        </p:grpSpPr>
        <p:sp>
          <p:nvSpPr>
            <p:cNvPr id="5646" name="Google Shape;5646;p8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8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8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8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2" name="Google Shape;5652;p88"/>
          <p:cNvGrpSpPr/>
          <p:nvPr/>
        </p:nvGrpSpPr>
        <p:grpSpPr>
          <a:xfrm>
            <a:off x="2912712" y="2287349"/>
            <a:ext cx="352349" cy="338760"/>
            <a:chOff x="3854700" y="249750"/>
            <a:chExt cx="500425" cy="481125"/>
          </a:xfrm>
        </p:grpSpPr>
        <p:sp>
          <p:nvSpPr>
            <p:cNvPr id="5653" name="Google Shape;5653;p8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8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8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8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8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1" name="Google Shape;5661;p88"/>
          <p:cNvGrpSpPr/>
          <p:nvPr/>
        </p:nvGrpSpPr>
        <p:grpSpPr>
          <a:xfrm>
            <a:off x="3330701" y="2287349"/>
            <a:ext cx="352349" cy="338760"/>
            <a:chOff x="4447550" y="249750"/>
            <a:chExt cx="500425" cy="481125"/>
          </a:xfrm>
        </p:grpSpPr>
        <p:sp>
          <p:nvSpPr>
            <p:cNvPr id="5662" name="Google Shape;5662;p8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4" name="Google Shape;5664;p88"/>
          <p:cNvGrpSpPr/>
          <p:nvPr/>
        </p:nvGrpSpPr>
        <p:grpSpPr>
          <a:xfrm>
            <a:off x="3759902" y="2287102"/>
            <a:ext cx="339253" cy="339253"/>
            <a:chOff x="5049725" y="249400"/>
            <a:chExt cx="481825" cy="481825"/>
          </a:xfrm>
        </p:grpSpPr>
        <p:sp>
          <p:nvSpPr>
            <p:cNvPr id="5665" name="Google Shape;5665;p8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8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7" name="Google Shape;5667;p88"/>
          <p:cNvGrpSpPr/>
          <p:nvPr/>
        </p:nvGrpSpPr>
        <p:grpSpPr>
          <a:xfrm>
            <a:off x="4173843" y="2287102"/>
            <a:ext cx="339253" cy="339253"/>
            <a:chOff x="5660400" y="238125"/>
            <a:chExt cx="481825" cy="481825"/>
          </a:xfrm>
        </p:grpSpPr>
        <p:sp>
          <p:nvSpPr>
            <p:cNvPr id="5668" name="Google Shape;5668;p8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0" name="Google Shape;5670;p88"/>
          <p:cNvGrpSpPr/>
          <p:nvPr/>
        </p:nvGrpSpPr>
        <p:grpSpPr>
          <a:xfrm>
            <a:off x="4590529" y="2287102"/>
            <a:ext cx="339253" cy="339253"/>
            <a:chOff x="6235400" y="249400"/>
            <a:chExt cx="481825" cy="481825"/>
          </a:xfrm>
        </p:grpSpPr>
        <p:sp>
          <p:nvSpPr>
            <p:cNvPr id="5671" name="Google Shape;5671;p8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8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8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8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6" name="Google Shape;5676;p88"/>
          <p:cNvGrpSpPr/>
          <p:nvPr/>
        </p:nvGrpSpPr>
        <p:grpSpPr>
          <a:xfrm>
            <a:off x="828875" y="2731810"/>
            <a:ext cx="340204" cy="298116"/>
            <a:chOff x="899850" y="871450"/>
            <a:chExt cx="483175" cy="423400"/>
          </a:xfrm>
        </p:grpSpPr>
        <p:sp>
          <p:nvSpPr>
            <p:cNvPr id="5677" name="Google Shape;5677;p8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8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1" name="Google Shape;5681;p8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82" name="Google Shape;5682;p88"/>
          <p:cNvGrpSpPr/>
          <p:nvPr/>
        </p:nvGrpSpPr>
        <p:grpSpPr>
          <a:xfrm>
            <a:off x="1660875" y="2711232"/>
            <a:ext cx="340573" cy="339271"/>
            <a:chOff x="2085450" y="842250"/>
            <a:chExt cx="483700" cy="481850"/>
          </a:xfrm>
        </p:grpSpPr>
        <p:sp>
          <p:nvSpPr>
            <p:cNvPr id="5683" name="Google Shape;5683;p8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6" name="Google Shape;5686;p88"/>
          <p:cNvGrpSpPr/>
          <p:nvPr/>
        </p:nvGrpSpPr>
        <p:grpSpPr>
          <a:xfrm>
            <a:off x="2089443" y="2711241"/>
            <a:ext cx="339306" cy="339253"/>
            <a:chOff x="2685825" y="840375"/>
            <a:chExt cx="481900" cy="481825"/>
          </a:xfrm>
        </p:grpSpPr>
        <p:sp>
          <p:nvSpPr>
            <p:cNvPr id="5687" name="Google Shape;5687;p8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9" name="Google Shape;5689;p88"/>
          <p:cNvGrpSpPr/>
          <p:nvPr/>
        </p:nvGrpSpPr>
        <p:grpSpPr>
          <a:xfrm>
            <a:off x="2501104" y="2710924"/>
            <a:ext cx="350431" cy="339887"/>
            <a:chOff x="3270675" y="841800"/>
            <a:chExt cx="497700" cy="482725"/>
          </a:xfrm>
        </p:grpSpPr>
        <p:sp>
          <p:nvSpPr>
            <p:cNvPr id="5690" name="Google Shape;5690;p8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93" name="Google Shape;5693;p8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94" name="Google Shape;5694;p88"/>
          <p:cNvGrpSpPr/>
          <p:nvPr/>
        </p:nvGrpSpPr>
        <p:grpSpPr>
          <a:xfrm>
            <a:off x="3337249" y="2731783"/>
            <a:ext cx="339253" cy="298169"/>
            <a:chOff x="4467200" y="877100"/>
            <a:chExt cx="481825" cy="423475"/>
          </a:xfrm>
        </p:grpSpPr>
        <p:sp>
          <p:nvSpPr>
            <p:cNvPr id="5695" name="Google Shape;5695;p8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8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9" name="Google Shape;5699;p88"/>
          <p:cNvGrpSpPr/>
          <p:nvPr/>
        </p:nvGrpSpPr>
        <p:grpSpPr>
          <a:xfrm>
            <a:off x="3752140" y="2711232"/>
            <a:ext cx="354778" cy="339271"/>
            <a:chOff x="5045500" y="842250"/>
            <a:chExt cx="503875" cy="481850"/>
          </a:xfrm>
        </p:grpSpPr>
        <p:sp>
          <p:nvSpPr>
            <p:cNvPr id="5700" name="Google Shape;5700;p8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2" name="Google Shape;5702;p88"/>
          <p:cNvGrpSpPr/>
          <p:nvPr/>
        </p:nvGrpSpPr>
        <p:grpSpPr>
          <a:xfrm>
            <a:off x="4174987" y="2737451"/>
            <a:ext cx="336965" cy="286833"/>
            <a:chOff x="5645200" y="879425"/>
            <a:chExt cx="478575" cy="407375"/>
          </a:xfrm>
        </p:grpSpPr>
        <p:sp>
          <p:nvSpPr>
            <p:cNvPr id="5703" name="Google Shape;5703;p8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8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8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8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88"/>
          <p:cNvGrpSpPr/>
          <p:nvPr/>
        </p:nvGrpSpPr>
        <p:grpSpPr>
          <a:xfrm>
            <a:off x="4611062" y="2711241"/>
            <a:ext cx="298186" cy="339253"/>
            <a:chOff x="6264525" y="842250"/>
            <a:chExt cx="423500" cy="481825"/>
          </a:xfrm>
        </p:grpSpPr>
        <p:sp>
          <p:nvSpPr>
            <p:cNvPr id="5710" name="Google Shape;5710;p8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8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8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88"/>
          <p:cNvGrpSpPr/>
          <p:nvPr/>
        </p:nvGrpSpPr>
        <p:grpSpPr>
          <a:xfrm>
            <a:off x="829350" y="3125895"/>
            <a:ext cx="339253" cy="339253"/>
            <a:chOff x="900750" y="1436075"/>
            <a:chExt cx="481825" cy="481825"/>
          </a:xfrm>
        </p:grpSpPr>
        <p:sp>
          <p:nvSpPr>
            <p:cNvPr id="5718" name="Google Shape;5718;p8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8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2" name="Google Shape;5722;p88"/>
          <p:cNvGrpSpPr/>
          <p:nvPr/>
        </p:nvGrpSpPr>
        <p:grpSpPr>
          <a:xfrm>
            <a:off x="1247198" y="3186183"/>
            <a:ext cx="339253" cy="218676"/>
            <a:chOff x="1492675" y="1520750"/>
            <a:chExt cx="481825" cy="310575"/>
          </a:xfrm>
        </p:grpSpPr>
        <p:sp>
          <p:nvSpPr>
            <p:cNvPr id="5723" name="Google Shape;5723;p8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5" name="Google Shape;5725;p88"/>
          <p:cNvGrpSpPr/>
          <p:nvPr/>
        </p:nvGrpSpPr>
        <p:grpSpPr>
          <a:xfrm>
            <a:off x="1654995" y="3125877"/>
            <a:ext cx="352332" cy="339288"/>
            <a:chOff x="2071000" y="1435025"/>
            <a:chExt cx="500400" cy="481875"/>
          </a:xfrm>
        </p:grpSpPr>
        <p:sp>
          <p:nvSpPr>
            <p:cNvPr id="5726" name="Google Shape;5726;p8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8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8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9" name="Google Shape;5729;p88"/>
          <p:cNvGrpSpPr/>
          <p:nvPr/>
        </p:nvGrpSpPr>
        <p:grpSpPr>
          <a:xfrm>
            <a:off x="2083159" y="3146709"/>
            <a:ext cx="351874" cy="297623"/>
            <a:chOff x="2678350" y="1464650"/>
            <a:chExt cx="499750" cy="422700"/>
          </a:xfrm>
        </p:grpSpPr>
        <p:sp>
          <p:nvSpPr>
            <p:cNvPr id="5730" name="Google Shape;5730;p8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8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3" name="Google Shape;5733;p88"/>
          <p:cNvGrpSpPr/>
          <p:nvPr/>
        </p:nvGrpSpPr>
        <p:grpSpPr>
          <a:xfrm>
            <a:off x="2506692" y="3125895"/>
            <a:ext cx="339253" cy="339253"/>
            <a:chOff x="3271200" y="1435075"/>
            <a:chExt cx="481825" cy="481825"/>
          </a:xfrm>
        </p:grpSpPr>
        <p:sp>
          <p:nvSpPr>
            <p:cNvPr id="5734" name="Google Shape;5734;p8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8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6" name="Google Shape;5736;p88"/>
          <p:cNvGrpSpPr/>
          <p:nvPr/>
        </p:nvGrpSpPr>
        <p:grpSpPr>
          <a:xfrm>
            <a:off x="2917165" y="3125877"/>
            <a:ext cx="343442" cy="339288"/>
            <a:chOff x="3858100" y="1435075"/>
            <a:chExt cx="487775" cy="481875"/>
          </a:xfrm>
        </p:grpSpPr>
        <p:sp>
          <p:nvSpPr>
            <p:cNvPr id="5737" name="Google Shape;5737;p8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8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8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2" name="Google Shape;5742;p88"/>
          <p:cNvGrpSpPr/>
          <p:nvPr/>
        </p:nvGrpSpPr>
        <p:grpSpPr>
          <a:xfrm>
            <a:off x="3337249" y="3125895"/>
            <a:ext cx="339253" cy="339253"/>
            <a:chOff x="4456875" y="1435075"/>
            <a:chExt cx="481825" cy="481825"/>
          </a:xfrm>
        </p:grpSpPr>
        <p:sp>
          <p:nvSpPr>
            <p:cNvPr id="5743" name="Google Shape;5743;p8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8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8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8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8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8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8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8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8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8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8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8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8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88"/>
          <p:cNvGrpSpPr/>
          <p:nvPr/>
        </p:nvGrpSpPr>
        <p:grpSpPr>
          <a:xfrm>
            <a:off x="3758239" y="3125886"/>
            <a:ext cx="342580" cy="339271"/>
            <a:chOff x="5049725" y="1435050"/>
            <a:chExt cx="486550" cy="481850"/>
          </a:xfrm>
        </p:grpSpPr>
        <p:sp>
          <p:nvSpPr>
            <p:cNvPr id="5763" name="Google Shape;5763;p8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8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7" name="Google Shape;5767;p88"/>
          <p:cNvGrpSpPr/>
          <p:nvPr/>
        </p:nvGrpSpPr>
        <p:grpSpPr>
          <a:xfrm>
            <a:off x="4173790" y="3125895"/>
            <a:ext cx="339359" cy="339253"/>
            <a:chOff x="5642475" y="1435075"/>
            <a:chExt cx="481975" cy="481825"/>
          </a:xfrm>
        </p:grpSpPr>
        <p:sp>
          <p:nvSpPr>
            <p:cNvPr id="5768" name="Google Shape;5768;p8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8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88"/>
          <p:cNvGrpSpPr/>
          <p:nvPr/>
        </p:nvGrpSpPr>
        <p:grpSpPr>
          <a:xfrm>
            <a:off x="4588276" y="3125886"/>
            <a:ext cx="343759" cy="339271"/>
            <a:chOff x="6232000" y="1435050"/>
            <a:chExt cx="488225" cy="481850"/>
          </a:xfrm>
        </p:grpSpPr>
        <p:sp>
          <p:nvSpPr>
            <p:cNvPr id="5772" name="Google Shape;5772;p8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8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7" name="Google Shape;5777;p88"/>
          <p:cNvGrpSpPr/>
          <p:nvPr/>
        </p:nvGrpSpPr>
        <p:grpSpPr>
          <a:xfrm>
            <a:off x="849012" y="3539545"/>
            <a:ext cx="299929" cy="337792"/>
            <a:chOff x="924450" y="2028975"/>
            <a:chExt cx="425975" cy="479750"/>
          </a:xfrm>
        </p:grpSpPr>
        <p:sp>
          <p:nvSpPr>
            <p:cNvPr id="5778" name="Google Shape;5778;p8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8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8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1" name="Google Shape;5781;p88"/>
          <p:cNvGrpSpPr/>
          <p:nvPr/>
        </p:nvGrpSpPr>
        <p:grpSpPr>
          <a:xfrm>
            <a:off x="1661509" y="3559347"/>
            <a:ext cx="339306" cy="298186"/>
            <a:chOff x="2085450" y="2057100"/>
            <a:chExt cx="481900" cy="423500"/>
          </a:xfrm>
        </p:grpSpPr>
        <p:sp>
          <p:nvSpPr>
            <p:cNvPr id="5782" name="Google Shape;5782;p8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8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8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5" name="Google Shape;5785;p88"/>
          <p:cNvGrpSpPr/>
          <p:nvPr/>
        </p:nvGrpSpPr>
        <p:grpSpPr>
          <a:xfrm>
            <a:off x="2089442" y="3582592"/>
            <a:ext cx="339306" cy="251698"/>
            <a:chOff x="2678275" y="2090100"/>
            <a:chExt cx="481900" cy="357475"/>
          </a:xfrm>
        </p:grpSpPr>
        <p:sp>
          <p:nvSpPr>
            <p:cNvPr id="5786" name="Google Shape;5786;p8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8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8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8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8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1" name="Google Shape;5791;p88"/>
          <p:cNvGrpSpPr/>
          <p:nvPr/>
        </p:nvGrpSpPr>
        <p:grpSpPr>
          <a:xfrm>
            <a:off x="2566646" y="3594790"/>
            <a:ext cx="219345" cy="227301"/>
            <a:chOff x="3357325" y="2093500"/>
            <a:chExt cx="311525" cy="322825"/>
          </a:xfrm>
        </p:grpSpPr>
        <p:sp>
          <p:nvSpPr>
            <p:cNvPr id="5792" name="Google Shape;5792;p8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8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5" name="Google Shape;5795;p8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6" name="Google Shape;5796;p88"/>
          <p:cNvGrpSpPr/>
          <p:nvPr/>
        </p:nvGrpSpPr>
        <p:grpSpPr>
          <a:xfrm>
            <a:off x="3360836" y="3538814"/>
            <a:ext cx="292078" cy="339253"/>
            <a:chOff x="4492800" y="2027925"/>
            <a:chExt cx="414825" cy="481825"/>
          </a:xfrm>
        </p:grpSpPr>
        <p:sp>
          <p:nvSpPr>
            <p:cNvPr id="5797" name="Google Shape;5797;p8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9" name="Google Shape;5799;p88"/>
          <p:cNvGrpSpPr/>
          <p:nvPr/>
        </p:nvGrpSpPr>
        <p:grpSpPr>
          <a:xfrm>
            <a:off x="3759928" y="3538805"/>
            <a:ext cx="339200" cy="339271"/>
            <a:chOff x="5049725" y="2027900"/>
            <a:chExt cx="481750" cy="481850"/>
          </a:xfrm>
        </p:grpSpPr>
        <p:sp>
          <p:nvSpPr>
            <p:cNvPr id="5800" name="Google Shape;5800;p8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8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8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8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8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8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8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8" name="Google Shape;5808;p88"/>
          <p:cNvGrpSpPr/>
          <p:nvPr/>
        </p:nvGrpSpPr>
        <p:grpSpPr>
          <a:xfrm>
            <a:off x="4233524" y="3538893"/>
            <a:ext cx="219890" cy="339095"/>
            <a:chOff x="5726350" y="2028150"/>
            <a:chExt cx="312300" cy="481600"/>
          </a:xfrm>
        </p:grpSpPr>
        <p:sp>
          <p:nvSpPr>
            <p:cNvPr id="5809" name="Google Shape;5809;p8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8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8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2" name="Google Shape;5812;p88"/>
          <p:cNvGrpSpPr/>
          <p:nvPr/>
        </p:nvGrpSpPr>
        <p:grpSpPr>
          <a:xfrm>
            <a:off x="4593715" y="3542000"/>
            <a:ext cx="332881" cy="332881"/>
            <a:chOff x="6239925" y="2032450"/>
            <a:chExt cx="472775" cy="472775"/>
          </a:xfrm>
        </p:grpSpPr>
        <p:sp>
          <p:nvSpPr>
            <p:cNvPr id="5813" name="Google Shape;5813;p8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8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5" name="Google Shape;5815;p88"/>
          <p:cNvGrpSpPr/>
          <p:nvPr/>
        </p:nvGrpSpPr>
        <p:grpSpPr>
          <a:xfrm>
            <a:off x="5042807" y="2364092"/>
            <a:ext cx="334641" cy="185425"/>
            <a:chOff x="903075" y="2730000"/>
            <a:chExt cx="475275" cy="263350"/>
          </a:xfrm>
        </p:grpSpPr>
        <p:sp>
          <p:nvSpPr>
            <p:cNvPr id="5816" name="Google Shape;5816;p8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8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8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9" name="Google Shape;5819;p88"/>
          <p:cNvGrpSpPr/>
          <p:nvPr/>
        </p:nvGrpSpPr>
        <p:grpSpPr>
          <a:xfrm>
            <a:off x="1247198" y="3538814"/>
            <a:ext cx="339253" cy="339253"/>
            <a:chOff x="1492675" y="2027925"/>
            <a:chExt cx="481825" cy="481825"/>
          </a:xfrm>
        </p:grpSpPr>
        <p:sp>
          <p:nvSpPr>
            <p:cNvPr id="5820" name="Google Shape;5820;p8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8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8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8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5" name="Google Shape;5825;p88"/>
          <p:cNvGrpSpPr/>
          <p:nvPr/>
        </p:nvGrpSpPr>
        <p:grpSpPr>
          <a:xfrm>
            <a:off x="5473575" y="2287178"/>
            <a:ext cx="339253" cy="339253"/>
            <a:chOff x="1492675" y="2620775"/>
            <a:chExt cx="481825" cy="481825"/>
          </a:xfrm>
        </p:grpSpPr>
        <p:sp>
          <p:nvSpPr>
            <p:cNvPr id="5826" name="Google Shape;5826;p8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8" name="Google Shape;5828;p8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9" name="Google Shape;5829;p88"/>
          <p:cNvGrpSpPr/>
          <p:nvPr/>
        </p:nvGrpSpPr>
        <p:grpSpPr>
          <a:xfrm>
            <a:off x="6297328" y="2303161"/>
            <a:ext cx="333585" cy="307287"/>
            <a:chOff x="2682350" y="2643425"/>
            <a:chExt cx="473775" cy="436425"/>
          </a:xfrm>
        </p:grpSpPr>
        <p:sp>
          <p:nvSpPr>
            <p:cNvPr id="5830" name="Google Shape;5830;p8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8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8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8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8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7" name="Google Shape;5837;p88"/>
          <p:cNvGrpSpPr/>
          <p:nvPr/>
        </p:nvGrpSpPr>
        <p:grpSpPr>
          <a:xfrm>
            <a:off x="6762818" y="2287178"/>
            <a:ext cx="238531" cy="339253"/>
            <a:chOff x="3342725" y="2620775"/>
            <a:chExt cx="338775" cy="481825"/>
          </a:xfrm>
        </p:grpSpPr>
        <p:sp>
          <p:nvSpPr>
            <p:cNvPr id="5838" name="Google Shape;5838;p8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8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8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88"/>
          <p:cNvGrpSpPr/>
          <p:nvPr/>
        </p:nvGrpSpPr>
        <p:grpSpPr>
          <a:xfrm>
            <a:off x="7156568" y="2287178"/>
            <a:ext cx="278296" cy="339253"/>
            <a:chOff x="3907325" y="2620775"/>
            <a:chExt cx="395250" cy="481825"/>
          </a:xfrm>
        </p:grpSpPr>
        <p:sp>
          <p:nvSpPr>
            <p:cNvPr id="5842" name="Google Shape;5842;p8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8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8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8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6" name="Google Shape;5846;p88"/>
          <p:cNvGrpSpPr/>
          <p:nvPr/>
        </p:nvGrpSpPr>
        <p:grpSpPr>
          <a:xfrm>
            <a:off x="7549755" y="2297783"/>
            <a:ext cx="339253" cy="318042"/>
            <a:chOff x="4456875" y="2635825"/>
            <a:chExt cx="481825" cy="451700"/>
          </a:xfrm>
        </p:grpSpPr>
        <p:sp>
          <p:nvSpPr>
            <p:cNvPr id="5847" name="Google Shape;5847;p8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8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8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8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8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8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3" name="Google Shape;5853;p88"/>
          <p:cNvGrpSpPr/>
          <p:nvPr/>
        </p:nvGrpSpPr>
        <p:grpSpPr>
          <a:xfrm>
            <a:off x="7974679" y="2297783"/>
            <a:ext cx="339253" cy="318042"/>
            <a:chOff x="5049725" y="2635825"/>
            <a:chExt cx="481825" cy="451700"/>
          </a:xfrm>
        </p:grpSpPr>
        <p:sp>
          <p:nvSpPr>
            <p:cNvPr id="5854" name="Google Shape;5854;p8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8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8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88"/>
          <p:cNvGrpSpPr/>
          <p:nvPr/>
        </p:nvGrpSpPr>
        <p:grpSpPr>
          <a:xfrm>
            <a:off x="2375386" y="3952243"/>
            <a:ext cx="338566" cy="338373"/>
            <a:chOff x="5643000" y="2621375"/>
            <a:chExt cx="480850" cy="480575"/>
          </a:xfrm>
        </p:grpSpPr>
        <p:sp>
          <p:nvSpPr>
            <p:cNvPr id="5858" name="Google Shape;5858;p8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8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8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8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8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8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8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5" name="Google Shape;5865;p88"/>
          <p:cNvGrpSpPr/>
          <p:nvPr/>
        </p:nvGrpSpPr>
        <p:grpSpPr>
          <a:xfrm>
            <a:off x="4192782" y="3951803"/>
            <a:ext cx="339359" cy="339253"/>
            <a:chOff x="6235250" y="2620775"/>
            <a:chExt cx="481975" cy="481825"/>
          </a:xfrm>
        </p:grpSpPr>
        <p:sp>
          <p:nvSpPr>
            <p:cNvPr id="5866" name="Google Shape;5866;p8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8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8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8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8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71" name="Google Shape;5871;p8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72" name="Google Shape;5872;p88"/>
          <p:cNvGrpSpPr/>
          <p:nvPr/>
        </p:nvGrpSpPr>
        <p:grpSpPr>
          <a:xfrm>
            <a:off x="5472652" y="2711317"/>
            <a:ext cx="341101" cy="339253"/>
            <a:chOff x="1535000" y="3223325"/>
            <a:chExt cx="484450" cy="481825"/>
          </a:xfrm>
        </p:grpSpPr>
        <p:sp>
          <p:nvSpPr>
            <p:cNvPr id="5873" name="Google Shape;5873;p8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8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8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6" name="Google Shape;5876;p88"/>
          <p:cNvGrpSpPr/>
          <p:nvPr/>
        </p:nvGrpSpPr>
        <p:grpSpPr>
          <a:xfrm>
            <a:off x="5880219" y="2746618"/>
            <a:ext cx="339253" cy="268649"/>
            <a:chOff x="2085525" y="3263750"/>
            <a:chExt cx="481825" cy="381550"/>
          </a:xfrm>
        </p:grpSpPr>
        <p:sp>
          <p:nvSpPr>
            <p:cNvPr id="5877" name="Google Shape;5877;p8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8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79" name="Google Shape;5879;p8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0" name="Google Shape;5880;p88"/>
          <p:cNvGrpSpPr/>
          <p:nvPr/>
        </p:nvGrpSpPr>
        <p:grpSpPr>
          <a:xfrm>
            <a:off x="6711982" y="2711308"/>
            <a:ext cx="340204" cy="339271"/>
            <a:chOff x="3270450" y="3213625"/>
            <a:chExt cx="483175" cy="481850"/>
          </a:xfrm>
        </p:grpSpPr>
        <p:sp>
          <p:nvSpPr>
            <p:cNvPr id="5881" name="Google Shape;5881;p8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8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3" name="Google Shape;5883;p88"/>
          <p:cNvGrpSpPr/>
          <p:nvPr/>
        </p:nvGrpSpPr>
        <p:grpSpPr>
          <a:xfrm>
            <a:off x="7211250" y="2711317"/>
            <a:ext cx="168931" cy="339253"/>
            <a:chOff x="3984950" y="3213600"/>
            <a:chExt cx="239925" cy="481825"/>
          </a:xfrm>
        </p:grpSpPr>
        <p:sp>
          <p:nvSpPr>
            <p:cNvPr id="5884" name="Google Shape;5884;p8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8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8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8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8" name="Google Shape;5888;p88"/>
          <p:cNvGrpSpPr/>
          <p:nvPr/>
        </p:nvGrpSpPr>
        <p:grpSpPr>
          <a:xfrm>
            <a:off x="1874281" y="3981487"/>
            <a:ext cx="355218" cy="279880"/>
            <a:chOff x="5629975" y="3255775"/>
            <a:chExt cx="504500" cy="397500"/>
          </a:xfrm>
        </p:grpSpPr>
        <p:sp>
          <p:nvSpPr>
            <p:cNvPr id="5889" name="Google Shape;5889;p8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8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8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8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88"/>
          <p:cNvGrpSpPr/>
          <p:nvPr/>
        </p:nvGrpSpPr>
        <p:grpSpPr>
          <a:xfrm>
            <a:off x="3755839" y="3981593"/>
            <a:ext cx="340256" cy="279669"/>
            <a:chOff x="6234950" y="3255925"/>
            <a:chExt cx="483250" cy="397200"/>
          </a:xfrm>
        </p:grpSpPr>
        <p:sp>
          <p:nvSpPr>
            <p:cNvPr id="5895" name="Google Shape;5895;p8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8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8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8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8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8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1" name="Google Shape;5901;p88"/>
          <p:cNvGrpSpPr/>
          <p:nvPr/>
        </p:nvGrpSpPr>
        <p:grpSpPr>
          <a:xfrm>
            <a:off x="5051107" y="3125970"/>
            <a:ext cx="318042" cy="339253"/>
            <a:chOff x="914900" y="3806450"/>
            <a:chExt cx="451700" cy="481825"/>
          </a:xfrm>
        </p:grpSpPr>
        <p:sp>
          <p:nvSpPr>
            <p:cNvPr id="5902" name="Google Shape;5902;p8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8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8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8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8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88"/>
          <p:cNvGrpSpPr/>
          <p:nvPr/>
        </p:nvGrpSpPr>
        <p:grpSpPr>
          <a:xfrm>
            <a:off x="5470028" y="3125785"/>
            <a:ext cx="346347" cy="339623"/>
            <a:chOff x="1490050" y="3805975"/>
            <a:chExt cx="491900" cy="482350"/>
          </a:xfrm>
        </p:grpSpPr>
        <p:sp>
          <p:nvSpPr>
            <p:cNvPr id="5908" name="Google Shape;5908;p8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8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8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8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2" name="Google Shape;5912;p88"/>
          <p:cNvGrpSpPr/>
          <p:nvPr/>
        </p:nvGrpSpPr>
        <p:grpSpPr>
          <a:xfrm>
            <a:off x="5893896" y="3125970"/>
            <a:ext cx="311899" cy="339253"/>
            <a:chOff x="2104275" y="3806450"/>
            <a:chExt cx="442975" cy="481825"/>
          </a:xfrm>
        </p:grpSpPr>
        <p:sp>
          <p:nvSpPr>
            <p:cNvPr id="5913" name="Google Shape;5913;p8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8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5" name="Google Shape;5915;p88"/>
          <p:cNvGrpSpPr/>
          <p:nvPr/>
        </p:nvGrpSpPr>
        <p:grpSpPr>
          <a:xfrm>
            <a:off x="6317413" y="3125970"/>
            <a:ext cx="293416" cy="339253"/>
            <a:chOff x="2710875" y="3806450"/>
            <a:chExt cx="416725" cy="481825"/>
          </a:xfrm>
        </p:grpSpPr>
        <p:sp>
          <p:nvSpPr>
            <p:cNvPr id="5916" name="Google Shape;5916;p8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8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8" name="Google Shape;5918;p88"/>
          <p:cNvGrpSpPr/>
          <p:nvPr/>
        </p:nvGrpSpPr>
        <p:grpSpPr>
          <a:xfrm>
            <a:off x="6712457" y="3166412"/>
            <a:ext cx="339253" cy="258369"/>
            <a:chOff x="3271200" y="3863875"/>
            <a:chExt cx="481825" cy="366950"/>
          </a:xfrm>
        </p:grpSpPr>
        <p:sp>
          <p:nvSpPr>
            <p:cNvPr id="5919" name="Google Shape;5919;p8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8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1" name="Google Shape;5921;p88"/>
          <p:cNvGrpSpPr/>
          <p:nvPr/>
        </p:nvGrpSpPr>
        <p:grpSpPr>
          <a:xfrm>
            <a:off x="7147952" y="3126199"/>
            <a:ext cx="295528" cy="338795"/>
            <a:chOff x="3895050" y="3806775"/>
            <a:chExt cx="419725" cy="481175"/>
          </a:xfrm>
        </p:grpSpPr>
        <p:sp>
          <p:nvSpPr>
            <p:cNvPr id="5922" name="Google Shape;5922;p8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8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88"/>
          <p:cNvGrpSpPr/>
          <p:nvPr/>
        </p:nvGrpSpPr>
        <p:grpSpPr>
          <a:xfrm>
            <a:off x="7551234" y="3125979"/>
            <a:ext cx="336296" cy="339235"/>
            <a:chOff x="4464775" y="3806475"/>
            <a:chExt cx="477625" cy="481800"/>
          </a:xfrm>
        </p:grpSpPr>
        <p:sp>
          <p:nvSpPr>
            <p:cNvPr id="5925" name="Google Shape;5925;p8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8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8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8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8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8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88"/>
          <p:cNvGrpSpPr/>
          <p:nvPr/>
        </p:nvGrpSpPr>
        <p:grpSpPr>
          <a:xfrm>
            <a:off x="7974679" y="3125970"/>
            <a:ext cx="339253" cy="339253"/>
            <a:chOff x="5049725" y="3806450"/>
            <a:chExt cx="481825" cy="481825"/>
          </a:xfrm>
        </p:grpSpPr>
        <p:sp>
          <p:nvSpPr>
            <p:cNvPr id="5932" name="Google Shape;5932;p8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8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8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88"/>
          <p:cNvGrpSpPr/>
          <p:nvPr/>
        </p:nvGrpSpPr>
        <p:grpSpPr>
          <a:xfrm>
            <a:off x="1461983" y="3951798"/>
            <a:ext cx="339253" cy="339253"/>
            <a:chOff x="5651375" y="3806450"/>
            <a:chExt cx="481825" cy="481825"/>
          </a:xfrm>
        </p:grpSpPr>
        <p:sp>
          <p:nvSpPr>
            <p:cNvPr id="5936" name="Google Shape;5936;p8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8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8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8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0" name="Google Shape;5940;p88"/>
          <p:cNvGrpSpPr/>
          <p:nvPr/>
        </p:nvGrpSpPr>
        <p:grpSpPr>
          <a:xfrm>
            <a:off x="3360663" y="3953787"/>
            <a:ext cx="298503" cy="335275"/>
            <a:chOff x="6264300" y="3809300"/>
            <a:chExt cx="423950" cy="476175"/>
          </a:xfrm>
        </p:grpSpPr>
        <p:sp>
          <p:nvSpPr>
            <p:cNvPr id="5941" name="Google Shape;5941;p8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8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8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4" name="Google Shape;5944;p88"/>
          <p:cNvGrpSpPr/>
          <p:nvPr/>
        </p:nvGrpSpPr>
        <p:grpSpPr>
          <a:xfrm>
            <a:off x="5039841" y="3538881"/>
            <a:ext cx="340573" cy="339271"/>
            <a:chOff x="898875" y="4399275"/>
            <a:chExt cx="483700" cy="481850"/>
          </a:xfrm>
        </p:grpSpPr>
        <p:sp>
          <p:nvSpPr>
            <p:cNvPr id="5945" name="Google Shape;5945;p8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8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8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8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8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8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8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8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3" name="Google Shape;5953;p88"/>
          <p:cNvGrpSpPr/>
          <p:nvPr/>
        </p:nvGrpSpPr>
        <p:grpSpPr>
          <a:xfrm>
            <a:off x="5473575" y="3554133"/>
            <a:ext cx="339253" cy="308765"/>
            <a:chOff x="1492675" y="4420975"/>
            <a:chExt cx="481825" cy="438525"/>
          </a:xfrm>
        </p:grpSpPr>
        <p:sp>
          <p:nvSpPr>
            <p:cNvPr id="5954" name="Google Shape;5954;p8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8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8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8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8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9" name="Google Shape;5959;p88"/>
          <p:cNvGrpSpPr/>
          <p:nvPr/>
        </p:nvGrpSpPr>
        <p:grpSpPr>
          <a:xfrm>
            <a:off x="5878556" y="3539558"/>
            <a:ext cx="342580" cy="337915"/>
            <a:chOff x="2084100" y="4400250"/>
            <a:chExt cx="486550" cy="479925"/>
          </a:xfrm>
        </p:grpSpPr>
        <p:sp>
          <p:nvSpPr>
            <p:cNvPr id="5960" name="Google Shape;5960;p8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8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8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8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8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8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6" name="Google Shape;5966;p88"/>
          <p:cNvGrpSpPr/>
          <p:nvPr/>
        </p:nvGrpSpPr>
        <p:grpSpPr>
          <a:xfrm>
            <a:off x="6315036" y="3538907"/>
            <a:ext cx="298169" cy="339218"/>
            <a:chOff x="2707950" y="4399325"/>
            <a:chExt cx="423475" cy="481775"/>
          </a:xfrm>
        </p:grpSpPr>
        <p:sp>
          <p:nvSpPr>
            <p:cNvPr id="5967" name="Google Shape;5967;p8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8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8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8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8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8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8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8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8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8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8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8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88"/>
          <p:cNvGrpSpPr/>
          <p:nvPr/>
        </p:nvGrpSpPr>
        <p:grpSpPr>
          <a:xfrm>
            <a:off x="6744555" y="3538881"/>
            <a:ext cx="275057" cy="339271"/>
            <a:chOff x="3330525" y="4399275"/>
            <a:chExt cx="390650" cy="481850"/>
          </a:xfrm>
        </p:grpSpPr>
        <p:sp>
          <p:nvSpPr>
            <p:cNvPr id="5980" name="Google Shape;5980;p8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8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8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8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8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8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8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7" name="Google Shape;5987;p88"/>
          <p:cNvGrpSpPr/>
          <p:nvPr/>
        </p:nvGrpSpPr>
        <p:grpSpPr>
          <a:xfrm>
            <a:off x="7169084" y="3538890"/>
            <a:ext cx="253265" cy="339253"/>
            <a:chOff x="3938800" y="4399275"/>
            <a:chExt cx="359700" cy="481825"/>
          </a:xfrm>
        </p:grpSpPr>
        <p:sp>
          <p:nvSpPr>
            <p:cNvPr id="5988" name="Google Shape;5988;p8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8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8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8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8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88"/>
          <p:cNvGrpSpPr/>
          <p:nvPr/>
        </p:nvGrpSpPr>
        <p:grpSpPr>
          <a:xfrm>
            <a:off x="7639862" y="3538890"/>
            <a:ext cx="159039" cy="339253"/>
            <a:chOff x="4584850" y="4399275"/>
            <a:chExt cx="225875" cy="481825"/>
          </a:xfrm>
        </p:grpSpPr>
        <p:sp>
          <p:nvSpPr>
            <p:cNvPr id="5994" name="Google Shape;5994;p8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8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96" name="Google Shape;5996;p8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97" name="Google Shape;5997;p88"/>
          <p:cNvGrpSpPr/>
          <p:nvPr/>
        </p:nvGrpSpPr>
        <p:grpSpPr>
          <a:xfrm>
            <a:off x="1049680" y="3951795"/>
            <a:ext cx="339253" cy="339253"/>
            <a:chOff x="5642550" y="4399275"/>
            <a:chExt cx="481825" cy="481825"/>
          </a:xfrm>
        </p:grpSpPr>
        <p:sp>
          <p:nvSpPr>
            <p:cNvPr id="5998" name="Google Shape;5998;p8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8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0" name="Google Shape;6000;p88"/>
          <p:cNvGrpSpPr/>
          <p:nvPr/>
        </p:nvGrpSpPr>
        <p:grpSpPr>
          <a:xfrm>
            <a:off x="2859815" y="3963703"/>
            <a:ext cx="363316" cy="315437"/>
            <a:chOff x="6218300" y="4416175"/>
            <a:chExt cx="516000" cy="448000"/>
          </a:xfrm>
        </p:grpSpPr>
        <p:sp>
          <p:nvSpPr>
            <p:cNvPr id="6001" name="Google Shape;6001;p8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8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8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88"/>
          <p:cNvGrpSpPr/>
          <p:nvPr/>
        </p:nvGrpSpPr>
        <p:grpSpPr>
          <a:xfrm>
            <a:off x="5918879" y="3951792"/>
            <a:ext cx="339253" cy="339253"/>
            <a:chOff x="899850" y="4992125"/>
            <a:chExt cx="481825" cy="481825"/>
          </a:xfrm>
        </p:grpSpPr>
        <p:sp>
          <p:nvSpPr>
            <p:cNvPr id="6005" name="Google Shape;6005;p8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8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8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8" name="Google Shape;6008;p88"/>
          <p:cNvGrpSpPr/>
          <p:nvPr/>
        </p:nvGrpSpPr>
        <p:grpSpPr>
          <a:xfrm>
            <a:off x="5461708" y="3951792"/>
            <a:ext cx="339253" cy="339253"/>
            <a:chOff x="1492675" y="4992125"/>
            <a:chExt cx="481825" cy="481825"/>
          </a:xfrm>
        </p:grpSpPr>
        <p:sp>
          <p:nvSpPr>
            <p:cNvPr id="6009" name="Google Shape;6009;p8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8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1" name="Google Shape;6011;p88"/>
          <p:cNvGrpSpPr/>
          <p:nvPr/>
        </p:nvGrpSpPr>
        <p:grpSpPr>
          <a:xfrm>
            <a:off x="5004462" y="3951792"/>
            <a:ext cx="339253" cy="339253"/>
            <a:chOff x="2085525" y="4992125"/>
            <a:chExt cx="481825" cy="481825"/>
          </a:xfrm>
        </p:grpSpPr>
        <p:sp>
          <p:nvSpPr>
            <p:cNvPr id="6012" name="Google Shape;6012;p8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8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4" name="Google Shape;6014;p88"/>
          <p:cNvGrpSpPr/>
          <p:nvPr/>
        </p:nvGrpSpPr>
        <p:grpSpPr>
          <a:xfrm>
            <a:off x="6833221" y="3951792"/>
            <a:ext cx="339253" cy="339253"/>
            <a:chOff x="2678350" y="4992125"/>
            <a:chExt cx="481825" cy="481825"/>
          </a:xfrm>
        </p:grpSpPr>
        <p:sp>
          <p:nvSpPr>
            <p:cNvPr id="6015" name="Google Shape;6015;p8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8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8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8" name="Google Shape;6018;p88"/>
          <p:cNvGrpSpPr/>
          <p:nvPr/>
        </p:nvGrpSpPr>
        <p:grpSpPr>
          <a:xfrm>
            <a:off x="4628816" y="3951792"/>
            <a:ext cx="339253" cy="339253"/>
            <a:chOff x="3271200" y="4992125"/>
            <a:chExt cx="481825" cy="481825"/>
          </a:xfrm>
        </p:grpSpPr>
        <p:sp>
          <p:nvSpPr>
            <p:cNvPr id="6019" name="Google Shape;6019;p8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8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8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88"/>
          <p:cNvGrpSpPr/>
          <p:nvPr/>
        </p:nvGrpSpPr>
        <p:grpSpPr>
          <a:xfrm>
            <a:off x="7290263" y="3952822"/>
            <a:ext cx="339411" cy="337193"/>
            <a:chOff x="3863900" y="4993625"/>
            <a:chExt cx="482050" cy="478900"/>
          </a:xfrm>
        </p:grpSpPr>
        <p:sp>
          <p:nvSpPr>
            <p:cNvPr id="6023" name="Google Shape;6023;p8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8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8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8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7" name="Google Shape;6027;p88"/>
          <p:cNvGrpSpPr/>
          <p:nvPr/>
        </p:nvGrpSpPr>
        <p:grpSpPr>
          <a:xfrm>
            <a:off x="7747437" y="3952822"/>
            <a:ext cx="339411" cy="337193"/>
            <a:chOff x="4456725" y="4993625"/>
            <a:chExt cx="482050" cy="478900"/>
          </a:xfrm>
        </p:grpSpPr>
        <p:sp>
          <p:nvSpPr>
            <p:cNvPr id="6028" name="Google Shape;6028;p8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8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8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8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88"/>
          <p:cNvGrpSpPr/>
          <p:nvPr/>
        </p:nvGrpSpPr>
        <p:grpSpPr>
          <a:xfrm>
            <a:off x="6376030" y="3952813"/>
            <a:ext cx="339411" cy="337211"/>
            <a:chOff x="5049575" y="4993600"/>
            <a:chExt cx="482050" cy="478925"/>
          </a:xfrm>
        </p:grpSpPr>
        <p:sp>
          <p:nvSpPr>
            <p:cNvPr id="6033" name="Google Shape;6033;p8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8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8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8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7" name="Google Shape;6037;p88"/>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038" name="Google Shape;6038;p8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42" name="Shape 6042"/>
        <p:cNvGrpSpPr/>
        <p:nvPr/>
      </p:nvGrpSpPr>
      <p:grpSpPr>
        <a:xfrm>
          <a:off x="0" y="0"/>
          <a:ext cx="0" cy="0"/>
          <a:chOff x="0" y="0"/>
          <a:chExt cx="0" cy="0"/>
        </a:xfrm>
      </p:grpSpPr>
      <p:grpSp>
        <p:nvGrpSpPr>
          <p:cNvPr id="6043" name="Google Shape;6043;p89"/>
          <p:cNvGrpSpPr/>
          <p:nvPr/>
        </p:nvGrpSpPr>
        <p:grpSpPr>
          <a:xfrm>
            <a:off x="876361" y="1308054"/>
            <a:ext cx="322099" cy="370529"/>
            <a:chOff x="-42971725" y="3217825"/>
            <a:chExt cx="275675" cy="317125"/>
          </a:xfrm>
        </p:grpSpPr>
        <p:sp>
          <p:nvSpPr>
            <p:cNvPr id="6044" name="Google Shape;6044;p8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9"/>
          <p:cNvGrpSpPr/>
          <p:nvPr/>
        </p:nvGrpSpPr>
        <p:grpSpPr>
          <a:xfrm>
            <a:off x="848276" y="1776710"/>
            <a:ext cx="378270" cy="337551"/>
            <a:chOff x="-42996150" y="3612600"/>
            <a:chExt cx="323750" cy="288900"/>
          </a:xfrm>
        </p:grpSpPr>
        <p:sp>
          <p:nvSpPr>
            <p:cNvPr id="6048" name="Google Shape;6048;p8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9"/>
          <p:cNvGrpSpPr/>
          <p:nvPr/>
        </p:nvGrpSpPr>
        <p:grpSpPr>
          <a:xfrm>
            <a:off x="851036" y="2186080"/>
            <a:ext cx="372749" cy="370909"/>
            <a:chOff x="-42994575" y="3950300"/>
            <a:chExt cx="319025" cy="317450"/>
          </a:xfrm>
        </p:grpSpPr>
        <p:sp>
          <p:nvSpPr>
            <p:cNvPr id="6052" name="Google Shape;6052;p8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89"/>
          <p:cNvGrpSpPr/>
          <p:nvPr/>
        </p:nvGrpSpPr>
        <p:grpSpPr>
          <a:xfrm>
            <a:off x="3004431" y="1332912"/>
            <a:ext cx="371785" cy="370879"/>
            <a:chOff x="-41111350" y="3239100"/>
            <a:chExt cx="318200" cy="317425"/>
          </a:xfrm>
        </p:grpSpPr>
        <p:sp>
          <p:nvSpPr>
            <p:cNvPr id="6056" name="Google Shape;6056;p8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9"/>
          <p:cNvGrpSpPr/>
          <p:nvPr/>
        </p:nvGrpSpPr>
        <p:grpSpPr>
          <a:xfrm>
            <a:off x="3000751" y="1768444"/>
            <a:ext cx="379146" cy="370967"/>
            <a:chOff x="-41117650" y="3605525"/>
            <a:chExt cx="324500" cy="317500"/>
          </a:xfrm>
        </p:grpSpPr>
        <p:sp>
          <p:nvSpPr>
            <p:cNvPr id="6061" name="Google Shape;6061;p8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4" name="Google Shape;6064;p89"/>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5" name="Google Shape;6065;p89"/>
          <p:cNvGrpSpPr/>
          <p:nvPr/>
        </p:nvGrpSpPr>
        <p:grpSpPr>
          <a:xfrm>
            <a:off x="1827005" y="2659967"/>
            <a:ext cx="216271" cy="371814"/>
            <a:chOff x="-39205300" y="3220175"/>
            <a:chExt cx="185100" cy="318225"/>
          </a:xfrm>
        </p:grpSpPr>
        <p:sp>
          <p:nvSpPr>
            <p:cNvPr id="6066" name="Google Shape;6066;p8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89"/>
          <p:cNvGrpSpPr/>
          <p:nvPr/>
        </p:nvGrpSpPr>
        <p:grpSpPr>
          <a:xfrm>
            <a:off x="1792533" y="3120038"/>
            <a:ext cx="300016" cy="369273"/>
            <a:chOff x="-39248625" y="3588600"/>
            <a:chExt cx="256775" cy="316050"/>
          </a:xfrm>
        </p:grpSpPr>
        <p:sp>
          <p:nvSpPr>
            <p:cNvPr id="6069" name="Google Shape;6069;p8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89"/>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9"/>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3" name="Google Shape;6073;p89"/>
          <p:cNvGrpSpPr/>
          <p:nvPr/>
        </p:nvGrpSpPr>
        <p:grpSpPr>
          <a:xfrm>
            <a:off x="1243246" y="1308054"/>
            <a:ext cx="429504" cy="370879"/>
            <a:chOff x="-42651700" y="3217825"/>
            <a:chExt cx="367600" cy="317425"/>
          </a:xfrm>
        </p:grpSpPr>
        <p:sp>
          <p:nvSpPr>
            <p:cNvPr id="6074" name="Google Shape;6074;p8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9"/>
          <p:cNvGrpSpPr/>
          <p:nvPr/>
        </p:nvGrpSpPr>
        <p:grpSpPr>
          <a:xfrm>
            <a:off x="1278678" y="1747704"/>
            <a:ext cx="358640" cy="363226"/>
            <a:chOff x="-42617300" y="3587775"/>
            <a:chExt cx="306950" cy="310875"/>
          </a:xfrm>
        </p:grpSpPr>
        <p:sp>
          <p:nvSpPr>
            <p:cNvPr id="6079" name="Google Shape;6079;p8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1" name="Google Shape;6081;p89"/>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2" name="Google Shape;6082;p89"/>
          <p:cNvGrpSpPr/>
          <p:nvPr/>
        </p:nvGrpSpPr>
        <p:grpSpPr>
          <a:xfrm>
            <a:off x="3450506" y="1332445"/>
            <a:ext cx="376926" cy="370324"/>
            <a:chOff x="-40748275" y="3238700"/>
            <a:chExt cx="322600" cy="316950"/>
          </a:xfrm>
        </p:grpSpPr>
        <p:sp>
          <p:nvSpPr>
            <p:cNvPr id="6083" name="Google Shape;6083;p8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89"/>
          <p:cNvGrpSpPr/>
          <p:nvPr/>
        </p:nvGrpSpPr>
        <p:grpSpPr>
          <a:xfrm>
            <a:off x="3453062" y="1800429"/>
            <a:ext cx="371814" cy="338690"/>
            <a:chOff x="-40745125" y="3632900"/>
            <a:chExt cx="318225" cy="289875"/>
          </a:xfrm>
        </p:grpSpPr>
        <p:sp>
          <p:nvSpPr>
            <p:cNvPr id="6090" name="Google Shape;6090;p8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89"/>
          <p:cNvGrpSpPr/>
          <p:nvPr/>
        </p:nvGrpSpPr>
        <p:grpSpPr>
          <a:xfrm>
            <a:off x="3457209" y="2211639"/>
            <a:ext cx="363518" cy="370178"/>
            <a:chOff x="-40742750" y="3972175"/>
            <a:chExt cx="311125" cy="316825"/>
          </a:xfrm>
        </p:grpSpPr>
        <p:sp>
          <p:nvSpPr>
            <p:cNvPr id="6098" name="Google Shape;6098;p8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89"/>
          <p:cNvGrpSpPr/>
          <p:nvPr/>
        </p:nvGrpSpPr>
        <p:grpSpPr>
          <a:xfrm>
            <a:off x="2239871" y="2661807"/>
            <a:ext cx="266892" cy="369974"/>
            <a:chOff x="-38860325" y="3221750"/>
            <a:chExt cx="228425" cy="316650"/>
          </a:xfrm>
        </p:grpSpPr>
        <p:sp>
          <p:nvSpPr>
            <p:cNvPr id="6101" name="Google Shape;6101;p8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9"/>
          <p:cNvGrpSpPr/>
          <p:nvPr/>
        </p:nvGrpSpPr>
        <p:grpSpPr>
          <a:xfrm>
            <a:off x="2190678" y="3123864"/>
            <a:ext cx="380081" cy="367111"/>
            <a:chOff x="-38905225" y="3591875"/>
            <a:chExt cx="325300" cy="314200"/>
          </a:xfrm>
        </p:grpSpPr>
        <p:sp>
          <p:nvSpPr>
            <p:cNvPr id="6106" name="Google Shape;6106;p8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9" name="Google Shape;6109;p89"/>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0" name="Google Shape;6110;p89"/>
          <p:cNvGrpSpPr/>
          <p:nvPr/>
        </p:nvGrpSpPr>
        <p:grpSpPr>
          <a:xfrm>
            <a:off x="3997427" y="3108944"/>
            <a:ext cx="290815" cy="369740"/>
            <a:chOff x="-37370925" y="3579105"/>
            <a:chExt cx="248900" cy="316450"/>
          </a:xfrm>
        </p:grpSpPr>
        <p:sp>
          <p:nvSpPr>
            <p:cNvPr id="6111" name="Google Shape;6111;p8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3" name="Google Shape;6113;p89"/>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9"/>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5" name="Google Shape;6115;p89"/>
          <p:cNvGrpSpPr/>
          <p:nvPr/>
        </p:nvGrpSpPr>
        <p:grpSpPr>
          <a:xfrm>
            <a:off x="1690803" y="2187015"/>
            <a:ext cx="371814" cy="369974"/>
            <a:chOff x="-42259725" y="3951100"/>
            <a:chExt cx="318225" cy="316650"/>
          </a:xfrm>
        </p:grpSpPr>
        <p:sp>
          <p:nvSpPr>
            <p:cNvPr id="6116" name="Google Shape;6116;p8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9"/>
          <p:cNvGrpSpPr/>
          <p:nvPr/>
        </p:nvGrpSpPr>
        <p:grpSpPr>
          <a:xfrm>
            <a:off x="3889164" y="1366036"/>
            <a:ext cx="370879" cy="337755"/>
            <a:chOff x="-40378075" y="3267450"/>
            <a:chExt cx="317425" cy="289075"/>
          </a:xfrm>
        </p:grpSpPr>
        <p:sp>
          <p:nvSpPr>
            <p:cNvPr id="6119" name="Google Shape;6119;p8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89"/>
          <p:cNvGrpSpPr/>
          <p:nvPr/>
        </p:nvGrpSpPr>
        <p:grpSpPr>
          <a:xfrm>
            <a:off x="3892830" y="1767304"/>
            <a:ext cx="363548" cy="369974"/>
            <a:chOff x="-40372575" y="3604550"/>
            <a:chExt cx="311150" cy="316650"/>
          </a:xfrm>
        </p:grpSpPr>
        <p:sp>
          <p:nvSpPr>
            <p:cNvPr id="6124" name="Google Shape;6124;p8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7" name="Google Shape;6127;p89"/>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8" name="Google Shape;6128;p89"/>
          <p:cNvGrpSpPr/>
          <p:nvPr/>
        </p:nvGrpSpPr>
        <p:grpSpPr>
          <a:xfrm>
            <a:off x="2616780" y="2659967"/>
            <a:ext cx="399038" cy="372165"/>
            <a:chOff x="-38542250" y="3220175"/>
            <a:chExt cx="341525" cy="318525"/>
          </a:xfrm>
        </p:grpSpPr>
        <p:sp>
          <p:nvSpPr>
            <p:cNvPr id="6129" name="Google Shape;6129;p8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9"/>
          <p:cNvGrpSpPr/>
          <p:nvPr/>
        </p:nvGrpSpPr>
        <p:grpSpPr>
          <a:xfrm>
            <a:off x="2638712" y="3119337"/>
            <a:ext cx="369974" cy="369068"/>
            <a:chOff x="-38537400" y="3588000"/>
            <a:chExt cx="316650" cy="315875"/>
          </a:xfrm>
        </p:grpSpPr>
        <p:sp>
          <p:nvSpPr>
            <p:cNvPr id="6133" name="Google Shape;6133;p8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89"/>
          <p:cNvGrpSpPr/>
          <p:nvPr/>
        </p:nvGrpSpPr>
        <p:grpSpPr>
          <a:xfrm>
            <a:off x="2637792" y="3576866"/>
            <a:ext cx="371814" cy="369974"/>
            <a:chOff x="-38538975" y="3954250"/>
            <a:chExt cx="318225" cy="316650"/>
          </a:xfrm>
        </p:grpSpPr>
        <p:sp>
          <p:nvSpPr>
            <p:cNvPr id="6138" name="Google Shape;6138;p8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9"/>
          <p:cNvGrpSpPr/>
          <p:nvPr/>
        </p:nvGrpSpPr>
        <p:grpSpPr>
          <a:xfrm>
            <a:off x="3955104" y="3571793"/>
            <a:ext cx="375465" cy="371814"/>
            <a:chOff x="-37385100" y="3949908"/>
            <a:chExt cx="321350" cy="318225"/>
          </a:xfrm>
        </p:grpSpPr>
        <p:sp>
          <p:nvSpPr>
            <p:cNvPr id="6141" name="Google Shape;6141;p8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9"/>
          <p:cNvGrpSpPr/>
          <p:nvPr/>
        </p:nvGrpSpPr>
        <p:grpSpPr>
          <a:xfrm>
            <a:off x="2130763" y="1307353"/>
            <a:ext cx="370909" cy="370675"/>
            <a:chOff x="-41895050" y="3217225"/>
            <a:chExt cx="317450" cy="317250"/>
          </a:xfrm>
        </p:grpSpPr>
        <p:sp>
          <p:nvSpPr>
            <p:cNvPr id="6144" name="Google Shape;6144;p8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89"/>
          <p:cNvGrpSpPr/>
          <p:nvPr/>
        </p:nvGrpSpPr>
        <p:grpSpPr>
          <a:xfrm>
            <a:off x="2130310" y="1744287"/>
            <a:ext cx="371814" cy="369974"/>
            <a:chOff x="-41893475" y="3584850"/>
            <a:chExt cx="318225" cy="316650"/>
          </a:xfrm>
        </p:grpSpPr>
        <p:sp>
          <p:nvSpPr>
            <p:cNvPr id="6150" name="Google Shape;6150;p8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4" name="Google Shape;6154;p89"/>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9"/>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6" name="Google Shape;6156;p89"/>
          <p:cNvGrpSpPr/>
          <p:nvPr/>
        </p:nvGrpSpPr>
        <p:grpSpPr>
          <a:xfrm>
            <a:off x="900338" y="3139579"/>
            <a:ext cx="337522" cy="370909"/>
            <a:chOff x="-39998250" y="3605325"/>
            <a:chExt cx="288875" cy="317450"/>
          </a:xfrm>
        </p:grpSpPr>
        <p:sp>
          <p:nvSpPr>
            <p:cNvPr id="6157" name="Google Shape;6157;p8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9"/>
          <p:cNvGrpSpPr/>
          <p:nvPr/>
        </p:nvGrpSpPr>
        <p:grpSpPr>
          <a:xfrm>
            <a:off x="884112" y="3598043"/>
            <a:ext cx="369974" cy="369945"/>
            <a:chOff x="-40011050" y="3972375"/>
            <a:chExt cx="316650" cy="316625"/>
          </a:xfrm>
        </p:grpSpPr>
        <p:sp>
          <p:nvSpPr>
            <p:cNvPr id="6160" name="Google Shape;6160;p8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89"/>
          <p:cNvGrpSpPr/>
          <p:nvPr/>
        </p:nvGrpSpPr>
        <p:grpSpPr>
          <a:xfrm>
            <a:off x="3116043" y="2662742"/>
            <a:ext cx="266921" cy="369039"/>
            <a:chOff x="-38129425" y="3222550"/>
            <a:chExt cx="228450" cy="315850"/>
          </a:xfrm>
        </p:grpSpPr>
        <p:sp>
          <p:nvSpPr>
            <p:cNvPr id="6163" name="Google Shape;6163;p8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89"/>
          <p:cNvGrpSpPr/>
          <p:nvPr/>
        </p:nvGrpSpPr>
        <p:grpSpPr>
          <a:xfrm>
            <a:off x="3071012" y="3119337"/>
            <a:ext cx="371785" cy="369974"/>
            <a:chOff x="-38172725" y="3588000"/>
            <a:chExt cx="318200" cy="316650"/>
          </a:xfrm>
        </p:grpSpPr>
        <p:sp>
          <p:nvSpPr>
            <p:cNvPr id="6166" name="Google Shape;6166;p8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89"/>
          <p:cNvGrpSpPr/>
          <p:nvPr/>
        </p:nvGrpSpPr>
        <p:grpSpPr>
          <a:xfrm>
            <a:off x="3146914" y="3577772"/>
            <a:ext cx="219981" cy="369974"/>
            <a:chOff x="-38109725" y="3955025"/>
            <a:chExt cx="188275" cy="316650"/>
          </a:xfrm>
        </p:grpSpPr>
        <p:sp>
          <p:nvSpPr>
            <p:cNvPr id="6175" name="Google Shape;6175;p8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7" name="Google Shape;6177;p89"/>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8" name="Google Shape;6178;p89"/>
          <p:cNvGrpSpPr/>
          <p:nvPr/>
        </p:nvGrpSpPr>
        <p:grpSpPr>
          <a:xfrm>
            <a:off x="2562313" y="1309193"/>
            <a:ext cx="373654" cy="369068"/>
            <a:chOff x="-41530375" y="3218800"/>
            <a:chExt cx="319800" cy="315875"/>
          </a:xfrm>
        </p:grpSpPr>
        <p:sp>
          <p:nvSpPr>
            <p:cNvPr id="6179" name="Google Shape;6179;p8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89"/>
          <p:cNvGrpSpPr/>
          <p:nvPr/>
        </p:nvGrpSpPr>
        <p:grpSpPr>
          <a:xfrm>
            <a:off x="2564607" y="1824351"/>
            <a:ext cx="369068" cy="289004"/>
            <a:chOff x="-41526450" y="3653375"/>
            <a:chExt cx="315875" cy="247350"/>
          </a:xfrm>
        </p:grpSpPr>
        <p:sp>
          <p:nvSpPr>
            <p:cNvPr id="6182" name="Google Shape;6182;p8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9"/>
          <p:cNvGrpSpPr/>
          <p:nvPr/>
        </p:nvGrpSpPr>
        <p:grpSpPr>
          <a:xfrm>
            <a:off x="2565994" y="2187015"/>
            <a:ext cx="366293" cy="369974"/>
            <a:chOff x="-41526450" y="3951100"/>
            <a:chExt cx="313500" cy="316650"/>
          </a:xfrm>
        </p:grpSpPr>
        <p:sp>
          <p:nvSpPr>
            <p:cNvPr id="6185" name="Google Shape;6185;p8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89"/>
          <p:cNvGrpSpPr/>
          <p:nvPr/>
        </p:nvGrpSpPr>
        <p:grpSpPr>
          <a:xfrm>
            <a:off x="1331249" y="2681144"/>
            <a:ext cx="339595" cy="371814"/>
            <a:chOff x="-39625900" y="3238300"/>
            <a:chExt cx="290650" cy="318225"/>
          </a:xfrm>
        </p:grpSpPr>
        <p:sp>
          <p:nvSpPr>
            <p:cNvPr id="6189" name="Google Shape;6189;p8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1" name="Google Shape;6191;p89"/>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2" name="Google Shape;6192;p89"/>
          <p:cNvGrpSpPr/>
          <p:nvPr/>
        </p:nvGrpSpPr>
        <p:grpSpPr>
          <a:xfrm>
            <a:off x="1325300" y="3597605"/>
            <a:ext cx="366293" cy="370441"/>
            <a:chOff x="-39647175" y="3972000"/>
            <a:chExt cx="313500" cy="317050"/>
          </a:xfrm>
        </p:grpSpPr>
        <p:sp>
          <p:nvSpPr>
            <p:cNvPr id="6193" name="Google Shape;6193;p8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89"/>
          <p:cNvGrpSpPr/>
          <p:nvPr/>
        </p:nvGrpSpPr>
        <p:grpSpPr>
          <a:xfrm>
            <a:off x="3494427" y="2661603"/>
            <a:ext cx="375495" cy="370879"/>
            <a:chOff x="-37808850" y="3221575"/>
            <a:chExt cx="321375" cy="317425"/>
          </a:xfrm>
        </p:grpSpPr>
        <p:sp>
          <p:nvSpPr>
            <p:cNvPr id="6197" name="Google Shape;6197;p8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9"/>
          <p:cNvGrpSpPr/>
          <p:nvPr/>
        </p:nvGrpSpPr>
        <p:grpSpPr>
          <a:xfrm>
            <a:off x="3503201" y="3183634"/>
            <a:ext cx="372749" cy="241158"/>
            <a:chOff x="-37806500" y="3643030"/>
            <a:chExt cx="319025" cy="206400"/>
          </a:xfrm>
        </p:grpSpPr>
        <p:sp>
          <p:nvSpPr>
            <p:cNvPr id="6200" name="Google Shape;6200;p8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89"/>
          <p:cNvGrpSpPr/>
          <p:nvPr/>
        </p:nvGrpSpPr>
        <p:grpSpPr>
          <a:xfrm>
            <a:off x="3505508" y="3575931"/>
            <a:ext cx="368134" cy="371814"/>
            <a:chOff x="-37804925" y="3953450"/>
            <a:chExt cx="315075" cy="318225"/>
          </a:xfrm>
        </p:grpSpPr>
        <p:sp>
          <p:nvSpPr>
            <p:cNvPr id="6203" name="Google Shape;6203;p8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6" name="Google Shape;6206;p89"/>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7" name="Google Shape;6207;p89"/>
          <p:cNvGrpSpPr/>
          <p:nvPr/>
        </p:nvGrpSpPr>
        <p:grpSpPr>
          <a:xfrm>
            <a:off x="4860977" y="1328538"/>
            <a:ext cx="355663" cy="308725"/>
            <a:chOff x="-28462125" y="3199700"/>
            <a:chExt cx="298550" cy="259150"/>
          </a:xfrm>
        </p:grpSpPr>
        <p:sp>
          <p:nvSpPr>
            <p:cNvPr id="6208" name="Google Shape;6208;p8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89"/>
          <p:cNvGrpSpPr/>
          <p:nvPr/>
        </p:nvGrpSpPr>
        <p:grpSpPr>
          <a:xfrm>
            <a:off x="4861930" y="1763228"/>
            <a:ext cx="353757" cy="352833"/>
            <a:chOff x="-28461325" y="3545475"/>
            <a:chExt cx="296950" cy="296175"/>
          </a:xfrm>
        </p:grpSpPr>
        <p:sp>
          <p:nvSpPr>
            <p:cNvPr id="6212" name="Google Shape;6212;p8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9"/>
          <p:cNvGrpSpPr/>
          <p:nvPr/>
        </p:nvGrpSpPr>
        <p:grpSpPr>
          <a:xfrm>
            <a:off x="4858162" y="2213272"/>
            <a:ext cx="361292" cy="352803"/>
            <a:chOff x="-28463700" y="3914875"/>
            <a:chExt cx="303275" cy="296150"/>
          </a:xfrm>
        </p:grpSpPr>
        <p:sp>
          <p:nvSpPr>
            <p:cNvPr id="6219" name="Google Shape;6219;p8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89"/>
          <p:cNvGrpSpPr/>
          <p:nvPr/>
        </p:nvGrpSpPr>
        <p:grpSpPr>
          <a:xfrm>
            <a:off x="7092947" y="1369355"/>
            <a:ext cx="351880" cy="227092"/>
            <a:chOff x="-26573400" y="3224125"/>
            <a:chExt cx="295375" cy="190625"/>
          </a:xfrm>
        </p:grpSpPr>
        <p:sp>
          <p:nvSpPr>
            <p:cNvPr id="6222" name="Google Shape;6222;p8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89"/>
          <p:cNvGrpSpPr/>
          <p:nvPr/>
        </p:nvGrpSpPr>
        <p:grpSpPr>
          <a:xfrm>
            <a:off x="7092947" y="1763690"/>
            <a:ext cx="351880" cy="351910"/>
            <a:chOff x="-26573400" y="3546250"/>
            <a:chExt cx="295375" cy="295400"/>
          </a:xfrm>
        </p:grpSpPr>
        <p:sp>
          <p:nvSpPr>
            <p:cNvPr id="6225" name="Google Shape;6225;p8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89"/>
          <p:cNvGrpSpPr/>
          <p:nvPr/>
        </p:nvGrpSpPr>
        <p:grpSpPr>
          <a:xfrm>
            <a:off x="7081228" y="2213599"/>
            <a:ext cx="375319" cy="352148"/>
            <a:chOff x="-26583625" y="3917025"/>
            <a:chExt cx="315050" cy="295600"/>
          </a:xfrm>
        </p:grpSpPr>
        <p:sp>
          <p:nvSpPr>
            <p:cNvPr id="6231" name="Google Shape;6231;p8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5" name="Google Shape;6235;p89"/>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6" name="Google Shape;6236;p89"/>
          <p:cNvGrpSpPr/>
          <p:nvPr/>
        </p:nvGrpSpPr>
        <p:grpSpPr>
          <a:xfrm>
            <a:off x="5779742" y="3172629"/>
            <a:ext cx="289039" cy="352833"/>
            <a:chOff x="-24694925" y="3518700"/>
            <a:chExt cx="242625" cy="296175"/>
          </a:xfrm>
        </p:grpSpPr>
        <p:sp>
          <p:nvSpPr>
            <p:cNvPr id="6237" name="Google Shape;6237;p8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89"/>
          <p:cNvGrpSpPr/>
          <p:nvPr/>
        </p:nvGrpSpPr>
        <p:grpSpPr>
          <a:xfrm>
            <a:off x="5779280" y="3622657"/>
            <a:ext cx="289962" cy="352833"/>
            <a:chOff x="-24709100" y="3888875"/>
            <a:chExt cx="243400" cy="296175"/>
          </a:xfrm>
        </p:grpSpPr>
        <p:sp>
          <p:nvSpPr>
            <p:cNvPr id="6242" name="Google Shape;6242;p8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89"/>
          <p:cNvGrpSpPr/>
          <p:nvPr/>
        </p:nvGrpSpPr>
        <p:grpSpPr>
          <a:xfrm>
            <a:off x="7979280" y="2695320"/>
            <a:ext cx="356556" cy="349557"/>
            <a:chOff x="-22863675" y="3131775"/>
            <a:chExt cx="299300" cy="293425"/>
          </a:xfrm>
        </p:grpSpPr>
        <p:sp>
          <p:nvSpPr>
            <p:cNvPr id="6246" name="Google Shape;6246;p8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89"/>
          <p:cNvGrpSpPr/>
          <p:nvPr/>
        </p:nvGrpSpPr>
        <p:grpSpPr>
          <a:xfrm>
            <a:off x="5322144" y="1306499"/>
            <a:ext cx="310602" cy="352803"/>
            <a:chOff x="-28069875" y="3175300"/>
            <a:chExt cx="260725" cy="296150"/>
          </a:xfrm>
        </p:grpSpPr>
        <p:sp>
          <p:nvSpPr>
            <p:cNvPr id="6250" name="Google Shape;6250;p8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9" name="Google Shape;6259;p89"/>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0" name="Google Shape;6260;p89"/>
          <p:cNvGrpSpPr/>
          <p:nvPr/>
        </p:nvGrpSpPr>
        <p:grpSpPr>
          <a:xfrm>
            <a:off x="5363423" y="2213733"/>
            <a:ext cx="228045" cy="351880"/>
            <a:chOff x="-28032075" y="3916450"/>
            <a:chExt cx="191425" cy="295375"/>
          </a:xfrm>
        </p:grpSpPr>
        <p:sp>
          <p:nvSpPr>
            <p:cNvPr id="6261" name="Google Shape;6261;p8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89"/>
          <p:cNvGrpSpPr/>
          <p:nvPr/>
        </p:nvGrpSpPr>
        <p:grpSpPr>
          <a:xfrm>
            <a:off x="7528769" y="1306484"/>
            <a:ext cx="352833" cy="352833"/>
            <a:chOff x="-26201650" y="3176075"/>
            <a:chExt cx="296175" cy="296175"/>
          </a:xfrm>
        </p:grpSpPr>
        <p:sp>
          <p:nvSpPr>
            <p:cNvPr id="6265" name="Google Shape;6265;p8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9"/>
          <p:cNvGrpSpPr/>
          <p:nvPr/>
        </p:nvGrpSpPr>
        <p:grpSpPr>
          <a:xfrm>
            <a:off x="7528293" y="1763705"/>
            <a:ext cx="353786" cy="351880"/>
            <a:chOff x="-26204800" y="3547050"/>
            <a:chExt cx="296975" cy="295375"/>
          </a:xfrm>
        </p:grpSpPr>
        <p:sp>
          <p:nvSpPr>
            <p:cNvPr id="6268" name="Google Shape;6268;p8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0" name="Google Shape;6270;p89"/>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1" name="Google Shape;6271;p89"/>
          <p:cNvGrpSpPr/>
          <p:nvPr/>
        </p:nvGrpSpPr>
        <p:grpSpPr>
          <a:xfrm>
            <a:off x="6199548" y="2693683"/>
            <a:ext cx="345328" cy="352833"/>
            <a:chOff x="-24353875" y="3147725"/>
            <a:chExt cx="289875" cy="296175"/>
          </a:xfrm>
        </p:grpSpPr>
        <p:sp>
          <p:nvSpPr>
            <p:cNvPr id="6272" name="Google Shape;6272;p8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89"/>
          <p:cNvGrpSpPr/>
          <p:nvPr/>
        </p:nvGrpSpPr>
        <p:grpSpPr>
          <a:xfrm>
            <a:off x="6207530" y="3173090"/>
            <a:ext cx="329365" cy="351910"/>
            <a:chOff x="-24344425" y="3519475"/>
            <a:chExt cx="276475" cy="295400"/>
          </a:xfrm>
        </p:grpSpPr>
        <p:sp>
          <p:nvSpPr>
            <p:cNvPr id="6275" name="Google Shape;6275;p8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9"/>
          <p:cNvGrpSpPr/>
          <p:nvPr/>
        </p:nvGrpSpPr>
        <p:grpSpPr>
          <a:xfrm>
            <a:off x="6197210" y="3625010"/>
            <a:ext cx="350004" cy="348128"/>
            <a:chOff x="-24353075" y="3891250"/>
            <a:chExt cx="293800" cy="292225"/>
          </a:xfrm>
        </p:grpSpPr>
        <p:sp>
          <p:nvSpPr>
            <p:cNvPr id="6278" name="Google Shape;6278;p8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89"/>
          <p:cNvGrpSpPr/>
          <p:nvPr/>
        </p:nvGrpSpPr>
        <p:grpSpPr>
          <a:xfrm>
            <a:off x="7980681" y="3173313"/>
            <a:ext cx="353757" cy="351463"/>
            <a:chOff x="-22845575" y="3504075"/>
            <a:chExt cx="296950" cy="295025"/>
          </a:xfrm>
        </p:grpSpPr>
        <p:sp>
          <p:nvSpPr>
            <p:cNvPr id="6281" name="Google Shape;6281;p8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89"/>
          <p:cNvGrpSpPr/>
          <p:nvPr/>
        </p:nvGrpSpPr>
        <p:grpSpPr>
          <a:xfrm>
            <a:off x="5773862" y="1306961"/>
            <a:ext cx="299344" cy="351880"/>
            <a:chOff x="-27691025" y="3175300"/>
            <a:chExt cx="251275" cy="295375"/>
          </a:xfrm>
        </p:grpSpPr>
        <p:sp>
          <p:nvSpPr>
            <p:cNvPr id="6284" name="Google Shape;6284;p8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89"/>
          <p:cNvGrpSpPr/>
          <p:nvPr/>
        </p:nvGrpSpPr>
        <p:grpSpPr>
          <a:xfrm>
            <a:off x="5746179" y="1825637"/>
            <a:ext cx="354710" cy="228015"/>
            <a:chOff x="-27721750" y="3598250"/>
            <a:chExt cx="297750" cy="191400"/>
          </a:xfrm>
        </p:grpSpPr>
        <p:sp>
          <p:nvSpPr>
            <p:cNvPr id="6289" name="Google Shape;6289;p8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89"/>
          <p:cNvGrpSpPr/>
          <p:nvPr/>
        </p:nvGrpSpPr>
        <p:grpSpPr>
          <a:xfrm>
            <a:off x="5747579" y="2219183"/>
            <a:ext cx="351910" cy="340980"/>
            <a:chOff x="-27719400" y="3925600"/>
            <a:chExt cx="295400" cy="286225"/>
          </a:xfrm>
        </p:grpSpPr>
        <p:sp>
          <p:nvSpPr>
            <p:cNvPr id="6292" name="Google Shape;6292;p8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9"/>
          <p:cNvGrpSpPr/>
          <p:nvPr/>
        </p:nvGrpSpPr>
        <p:grpSpPr>
          <a:xfrm>
            <a:off x="7968851" y="1306023"/>
            <a:ext cx="353757" cy="353757"/>
            <a:chOff x="-25834600" y="3176875"/>
            <a:chExt cx="296950" cy="296950"/>
          </a:xfrm>
        </p:grpSpPr>
        <p:sp>
          <p:nvSpPr>
            <p:cNvPr id="6295" name="Google Shape;6295;p8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9"/>
          <p:cNvGrpSpPr/>
          <p:nvPr/>
        </p:nvGrpSpPr>
        <p:grpSpPr>
          <a:xfrm>
            <a:off x="7968851" y="1774024"/>
            <a:ext cx="353757" cy="331241"/>
            <a:chOff x="-25834600" y="3564375"/>
            <a:chExt cx="296950" cy="278050"/>
          </a:xfrm>
        </p:grpSpPr>
        <p:sp>
          <p:nvSpPr>
            <p:cNvPr id="6301" name="Google Shape;6301;p8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9"/>
          <p:cNvGrpSpPr/>
          <p:nvPr/>
        </p:nvGrpSpPr>
        <p:grpSpPr>
          <a:xfrm>
            <a:off x="7966974" y="2213376"/>
            <a:ext cx="357509" cy="352595"/>
            <a:chOff x="-25834600" y="3915850"/>
            <a:chExt cx="300100" cy="295975"/>
          </a:xfrm>
        </p:grpSpPr>
        <p:sp>
          <p:nvSpPr>
            <p:cNvPr id="6310" name="Google Shape;6310;p8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89"/>
          <p:cNvGrpSpPr/>
          <p:nvPr/>
        </p:nvGrpSpPr>
        <p:grpSpPr>
          <a:xfrm>
            <a:off x="6702402" y="2694606"/>
            <a:ext cx="228968" cy="350987"/>
            <a:chOff x="-23930925" y="3149300"/>
            <a:chExt cx="192200" cy="294625"/>
          </a:xfrm>
        </p:grpSpPr>
        <p:sp>
          <p:nvSpPr>
            <p:cNvPr id="6314" name="Google Shape;6314;p8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9"/>
          <p:cNvGrpSpPr/>
          <p:nvPr/>
        </p:nvGrpSpPr>
        <p:grpSpPr>
          <a:xfrm>
            <a:off x="6659232" y="3173090"/>
            <a:ext cx="315307" cy="351910"/>
            <a:chOff x="-23962425" y="3519475"/>
            <a:chExt cx="264675" cy="295400"/>
          </a:xfrm>
        </p:grpSpPr>
        <p:sp>
          <p:nvSpPr>
            <p:cNvPr id="6319" name="Google Shape;6319;p8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1" name="Google Shape;6321;p89"/>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2" name="Google Shape;6322;p89"/>
          <p:cNvGrpSpPr/>
          <p:nvPr/>
        </p:nvGrpSpPr>
        <p:grpSpPr>
          <a:xfrm>
            <a:off x="8037908" y="3623134"/>
            <a:ext cx="239302" cy="351880"/>
            <a:chOff x="-22788075" y="3904625"/>
            <a:chExt cx="200875" cy="295375"/>
          </a:xfrm>
        </p:grpSpPr>
        <p:sp>
          <p:nvSpPr>
            <p:cNvPr id="6323" name="Google Shape;6323;p8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89"/>
          <p:cNvGrpSpPr/>
          <p:nvPr/>
        </p:nvGrpSpPr>
        <p:grpSpPr>
          <a:xfrm>
            <a:off x="6193206" y="1306499"/>
            <a:ext cx="354710" cy="352803"/>
            <a:chOff x="-27351575" y="3175300"/>
            <a:chExt cx="297750" cy="296150"/>
          </a:xfrm>
        </p:grpSpPr>
        <p:sp>
          <p:nvSpPr>
            <p:cNvPr id="6328" name="Google Shape;6328;p8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89"/>
          <p:cNvGrpSpPr/>
          <p:nvPr/>
        </p:nvGrpSpPr>
        <p:grpSpPr>
          <a:xfrm>
            <a:off x="6235914" y="1763109"/>
            <a:ext cx="269293" cy="353072"/>
            <a:chOff x="-27313750" y="3545275"/>
            <a:chExt cx="226050" cy="296375"/>
          </a:xfrm>
        </p:grpSpPr>
        <p:sp>
          <p:nvSpPr>
            <p:cNvPr id="6333" name="Google Shape;6333;p8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89"/>
          <p:cNvGrpSpPr/>
          <p:nvPr/>
        </p:nvGrpSpPr>
        <p:grpSpPr>
          <a:xfrm>
            <a:off x="6193206" y="2211380"/>
            <a:ext cx="354710" cy="356586"/>
            <a:chOff x="-27351575" y="3915650"/>
            <a:chExt cx="297750" cy="299325"/>
          </a:xfrm>
        </p:grpSpPr>
        <p:sp>
          <p:nvSpPr>
            <p:cNvPr id="6337" name="Google Shape;6337;p8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9"/>
          <p:cNvGrpSpPr/>
          <p:nvPr/>
        </p:nvGrpSpPr>
        <p:grpSpPr>
          <a:xfrm>
            <a:off x="4880696" y="2693579"/>
            <a:ext cx="319060" cy="353042"/>
            <a:chOff x="-25445525" y="3175900"/>
            <a:chExt cx="267825" cy="296350"/>
          </a:xfrm>
        </p:grpSpPr>
        <p:sp>
          <p:nvSpPr>
            <p:cNvPr id="6340" name="Google Shape;6340;p8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9"/>
          <p:cNvGrpSpPr/>
          <p:nvPr/>
        </p:nvGrpSpPr>
        <p:grpSpPr>
          <a:xfrm>
            <a:off x="4862410" y="3183902"/>
            <a:ext cx="355633" cy="330288"/>
            <a:chOff x="-25465200" y="3565175"/>
            <a:chExt cx="298525" cy="277250"/>
          </a:xfrm>
        </p:grpSpPr>
        <p:sp>
          <p:nvSpPr>
            <p:cNvPr id="6344" name="Google Shape;6344;p8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89"/>
          <p:cNvGrpSpPr/>
          <p:nvPr/>
        </p:nvGrpSpPr>
        <p:grpSpPr>
          <a:xfrm>
            <a:off x="4861948" y="3623432"/>
            <a:ext cx="356556" cy="351285"/>
            <a:chOff x="-25465200" y="3916150"/>
            <a:chExt cx="299300" cy="294875"/>
          </a:xfrm>
        </p:grpSpPr>
        <p:sp>
          <p:nvSpPr>
            <p:cNvPr id="6347" name="Google Shape;6347;p8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89"/>
          <p:cNvGrpSpPr/>
          <p:nvPr/>
        </p:nvGrpSpPr>
        <p:grpSpPr>
          <a:xfrm>
            <a:off x="7089388" y="2693698"/>
            <a:ext cx="351880" cy="352803"/>
            <a:chOff x="-23615075" y="3148525"/>
            <a:chExt cx="295375" cy="296150"/>
          </a:xfrm>
        </p:grpSpPr>
        <p:sp>
          <p:nvSpPr>
            <p:cNvPr id="6350" name="Google Shape;6350;p8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4" name="Google Shape;6354;p89"/>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5" name="Google Shape;6355;p89"/>
          <p:cNvGrpSpPr/>
          <p:nvPr/>
        </p:nvGrpSpPr>
        <p:grpSpPr>
          <a:xfrm>
            <a:off x="7088911" y="3632977"/>
            <a:ext cx="352833" cy="332194"/>
            <a:chOff x="-23615075" y="3906200"/>
            <a:chExt cx="296175" cy="278850"/>
          </a:xfrm>
        </p:grpSpPr>
        <p:sp>
          <p:nvSpPr>
            <p:cNvPr id="6356" name="Google Shape;6356;p8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89"/>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0" name="Google Shape;6360;p89"/>
          <p:cNvGrpSpPr/>
          <p:nvPr/>
        </p:nvGrpSpPr>
        <p:grpSpPr>
          <a:xfrm>
            <a:off x="6637880" y="1306618"/>
            <a:ext cx="353757" cy="352565"/>
            <a:chOff x="-26980600" y="3175500"/>
            <a:chExt cx="296950" cy="295950"/>
          </a:xfrm>
        </p:grpSpPr>
        <p:sp>
          <p:nvSpPr>
            <p:cNvPr id="6361" name="Google Shape;6361;p8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4" name="Google Shape;6364;p89"/>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5" name="Google Shape;6365;p89"/>
          <p:cNvGrpSpPr/>
          <p:nvPr/>
        </p:nvGrpSpPr>
        <p:grpSpPr>
          <a:xfrm>
            <a:off x="6638357" y="2245154"/>
            <a:ext cx="352803" cy="289039"/>
            <a:chOff x="-26981375" y="3951875"/>
            <a:chExt cx="296150" cy="242625"/>
          </a:xfrm>
        </p:grpSpPr>
        <p:sp>
          <p:nvSpPr>
            <p:cNvPr id="6366" name="Google Shape;6366;p8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9"/>
          <p:cNvGrpSpPr/>
          <p:nvPr/>
        </p:nvGrpSpPr>
        <p:grpSpPr>
          <a:xfrm>
            <a:off x="5303399" y="2692745"/>
            <a:ext cx="351910" cy="354710"/>
            <a:chOff x="-25094250" y="3176075"/>
            <a:chExt cx="295400" cy="297750"/>
          </a:xfrm>
        </p:grpSpPr>
        <p:sp>
          <p:nvSpPr>
            <p:cNvPr id="6370" name="Google Shape;6370;p8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9"/>
          <p:cNvGrpSpPr/>
          <p:nvPr/>
        </p:nvGrpSpPr>
        <p:grpSpPr>
          <a:xfrm>
            <a:off x="5303399" y="3173106"/>
            <a:ext cx="351910" cy="351880"/>
            <a:chOff x="-25094250" y="3547050"/>
            <a:chExt cx="295400" cy="295375"/>
          </a:xfrm>
        </p:grpSpPr>
        <p:sp>
          <p:nvSpPr>
            <p:cNvPr id="6374" name="Google Shape;6374;p8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9" name="Google Shape;6379;p89"/>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89"/>
          <p:cNvGrpSpPr/>
          <p:nvPr/>
        </p:nvGrpSpPr>
        <p:grpSpPr>
          <a:xfrm>
            <a:off x="7535476" y="2693698"/>
            <a:ext cx="352803" cy="352803"/>
            <a:chOff x="-23245675" y="3148525"/>
            <a:chExt cx="296150" cy="296150"/>
          </a:xfrm>
        </p:grpSpPr>
        <p:sp>
          <p:nvSpPr>
            <p:cNvPr id="6381" name="Google Shape;6381;p8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4" name="Google Shape;6384;p89"/>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5" name="Google Shape;6385;p89"/>
          <p:cNvGrpSpPr/>
          <p:nvPr/>
        </p:nvGrpSpPr>
        <p:grpSpPr>
          <a:xfrm>
            <a:off x="7535938" y="3622672"/>
            <a:ext cx="351880" cy="352803"/>
            <a:chOff x="-23244900" y="3888100"/>
            <a:chExt cx="295375" cy="296150"/>
          </a:xfrm>
        </p:grpSpPr>
        <p:sp>
          <p:nvSpPr>
            <p:cNvPr id="6386" name="Google Shape;6386;p8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7" name="Google Shape;6397;p89"/>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9"/>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399" name="Google Shape;6399;p89"/>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03" name="Shape 6403"/>
        <p:cNvGrpSpPr/>
        <p:nvPr/>
      </p:nvGrpSpPr>
      <p:grpSpPr>
        <a:xfrm>
          <a:off x="0" y="0"/>
          <a:ext cx="0" cy="0"/>
          <a:chOff x="0" y="0"/>
          <a:chExt cx="0" cy="0"/>
        </a:xfrm>
      </p:grpSpPr>
      <p:sp>
        <p:nvSpPr>
          <p:cNvPr id="6404" name="Google Shape;6404;p90"/>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5" name="Google Shape;6405;p90"/>
          <p:cNvGrpSpPr/>
          <p:nvPr/>
        </p:nvGrpSpPr>
        <p:grpSpPr>
          <a:xfrm>
            <a:off x="850004" y="1823018"/>
            <a:ext cx="367261" cy="367261"/>
            <a:chOff x="-65145700" y="3727425"/>
            <a:chExt cx="317425" cy="317425"/>
          </a:xfrm>
        </p:grpSpPr>
        <p:sp>
          <p:nvSpPr>
            <p:cNvPr id="6406" name="Google Shape;6406;p9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9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90"/>
          <p:cNvGrpSpPr/>
          <p:nvPr/>
        </p:nvGrpSpPr>
        <p:grpSpPr>
          <a:xfrm>
            <a:off x="853201" y="2251933"/>
            <a:ext cx="360868" cy="367261"/>
            <a:chOff x="-65144125" y="4094450"/>
            <a:chExt cx="311900" cy="317425"/>
          </a:xfrm>
        </p:grpSpPr>
        <p:sp>
          <p:nvSpPr>
            <p:cNvPr id="6409" name="Google Shape;6409;p9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9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9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2" name="Google Shape;6412;p90"/>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90"/>
          <p:cNvGrpSpPr/>
          <p:nvPr/>
        </p:nvGrpSpPr>
        <p:grpSpPr>
          <a:xfrm>
            <a:off x="3056770" y="1822628"/>
            <a:ext cx="370645" cy="368042"/>
            <a:chOff x="-63250675" y="3744075"/>
            <a:chExt cx="320350" cy="318100"/>
          </a:xfrm>
        </p:grpSpPr>
        <p:sp>
          <p:nvSpPr>
            <p:cNvPr id="6414" name="Google Shape;6414;p9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9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9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90"/>
          <p:cNvGrpSpPr/>
          <p:nvPr/>
        </p:nvGrpSpPr>
        <p:grpSpPr>
          <a:xfrm>
            <a:off x="3058462" y="2251933"/>
            <a:ext cx="367261" cy="367261"/>
            <a:chOff x="-63250675" y="4110200"/>
            <a:chExt cx="317425" cy="317425"/>
          </a:xfrm>
        </p:grpSpPr>
        <p:sp>
          <p:nvSpPr>
            <p:cNvPr id="6418" name="Google Shape;6418;p9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9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9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9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9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9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9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9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9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90"/>
          <p:cNvGrpSpPr/>
          <p:nvPr/>
        </p:nvGrpSpPr>
        <p:grpSpPr>
          <a:xfrm>
            <a:off x="1737509" y="2749028"/>
            <a:ext cx="359075" cy="358844"/>
            <a:chOff x="-61351725" y="3372400"/>
            <a:chExt cx="310350" cy="310150"/>
          </a:xfrm>
        </p:grpSpPr>
        <p:sp>
          <p:nvSpPr>
            <p:cNvPr id="6428" name="Google Shape;6428;p9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9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9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90"/>
          <p:cNvGrpSpPr/>
          <p:nvPr/>
        </p:nvGrpSpPr>
        <p:grpSpPr>
          <a:xfrm>
            <a:off x="1733864" y="3212084"/>
            <a:ext cx="366364" cy="333534"/>
            <a:chOff x="-61354875" y="3751050"/>
            <a:chExt cx="316650" cy="288275"/>
          </a:xfrm>
        </p:grpSpPr>
        <p:sp>
          <p:nvSpPr>
            <p:cNvPr id="6432" name="Google Shape;6432;p9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9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9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90"/>
          <p:cNvGrpSpPr/>
          <p:nvPr/>
        </p:nvGrpSpPr>
        <p:grpSpPr>
          <a:xfrm>
            <a:off x="1733864" y="3653724"/>
            <a:ext cx="366364" cy="367290"/>
            <a:chOff x="-61354875" y="4101525"/>
            <a:chExt cx="316650" cy="317450"/>
          </a:xfrm>
        </p:grpSpPr>
        <p:sp>
          <p:nvSpPr>
            <p:cNvPr id="6436" name="Google Shape;6436;p9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9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90"/>
          <p:cNvGrpSpPr/>
          <p:nvPr/>
        </p:nvGrpSpPr>
        <p:grpSpPr>
          <a:xfrm>
            <a:off x="3950299" y="2745600"/>
            <a:ext cx="368157" cy="365699"/>
            <a:chOff x="-59470075" y="3308975"/>
            <a:chExt cx="318200" cy="316075"/>
          </a:xfrm>
        </p:grpSpPr>
        <p:sp>
          <p:nvSpPr>
            <p:cNvPr id="6439" name="Google Shape;6439;p9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9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9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9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9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9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9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9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9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90"/>
          <p:cNvGrpSpPr/>
          <p:nvPr/>
        </p:nvGrpSpPr>
        <p:grpSpPr>
          <a:xfrm>
            <a:off x="1295729" y="1381305"/>
            <a:ext cx="367261" cy="364686"/>
            <a:chOff x="-64781025" y="3361050"/>
            <a:chExt cx="317425" cy="315200"/>
          </a:xfrm>
        </p:grpSpPr>
        <p:sp>
          <p:nvSpPr>
            <p:cNvPr id="6449" name="Google Shape;6449;p9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9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9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9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3" name="Google Shape;6453;p90"/>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90"/>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90"/>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6" name="Google Shape;6456;p90"/>
          <p:cNvGrpSpPr/>
          <p:nvPr/>
        </p:nvGrpSpPr>
        <p:grpSpPr>
          <a:xfrm>
            <a:off x="3500129" y="1822744"/>
            <a:ext cx="382765" cy="367810"/>
            <a:chOff x="-62890750" y="3747425"/>
            <a:chExt cx="330825" cy="317900"/>
          </a:xfrm>
        </p:grpSpPr>
        <p:sp>
          <p:nvSpPr>
            <p:cNvPr id="6457" name="Google Shape;6457;p9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9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9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9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9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9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9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9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9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9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9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9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9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9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90"/>
          <p:cNvGrpSpPr/>
          <p:nvPr/>
        </p:nvGrpSpPr>
        <p:grpSpPr>
          <a:xfrm>
            <a:off x="3507881" y="2252381"/>
            <a:ext cx="367261" cy="366364"/>
            <a:chOff x="-62884425" y="4111775"/>
            <a:chExt cx="317425" cy="316650"/>
          </a:xfrm>
        </p:grpSpPr>
        <p:sp>
          <p:nvSpPr>
            <p:cNvPr id="6472" name="Google Shape;6472;p9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9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90"/>
          <p:cNvGrpSpPr/>
          <p:nvPr/>
        </p:nvGrpSpPr>
        <p:grpSpPr>
          <a:xfrm>
            <a:off x="2180515" y="2748450"/>
            <a:ext cx="365438" cy="360001"/>
            <a:chOff x="-60991775" y="3376900"/>
            <a:chExt cx="315850" cy="311150"/>
          </a:xfrm>
        </p:grpSpPr>
        <p:sp>
          <p:nvSpPr>
            <p:cNvPr id="6475" name="Google Shape;6475;p9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9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9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90"/>
          <p:cNvGrpSpPr/>
          <p:nvPr/>
        </p:nvGrpSpPr>
        <p:grpSpPr>
          <a:xfrm>
            <a:off x="2180052" y="3199314"/>
            <a:ext cx="366364" cy="359075"/>
            <a:chOff x="-60988625" y="3740800"/>
            <a:chExt cx="316650" cy="310350"/>
          </a:xfrm>
        </p:grpSpPr>
        <p:sp>
          <p:nvSpPr>
            <p:cNvPr id="6479" name="Google Shape;6479;p9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9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9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90"/>
          <p:cNvGrpSpPr/>
          <p:nvPr/>
        </p:nvGrpSpPr>
        <p:grpSpPr>
          <a:xfrm>
            <a:off x="2180052" y="3654765"/>
            <a:ext cx="366364" cy="365207"/>
            <a:chOff x="-60987850" y="4100950"/>
            <a:chExt cx="316650" cy="315650"/>
          </a:xfrm>
        </p:grpSpPr>
        <p:sp>
          <p:nvSpPr>
            <p:cNvPr id="6483" name="Google Shape;6483;p9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9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9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9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9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90"/>
          <p:cNvGrpSpPr/>
          <p:nvPr/>
        </p:nvGrpSpPr>
        <p:grpSpPr>
          <a:xfrm>
            <a:off x="3949836" y="3200225"/>
            <a:ext cx="369083" cy="357253"/>
            <a:chOff x="-59447250" y="3706150"/>
            <a:chExt cx="319000" cy="308775"/>
          </a:xfrm>
        </p:grpSpPr>
        <p:sp>
          <p:nvSpPr>
            <p:cNvPr id="6489" name="Google Shape;6489;p9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9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9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9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90"/>
          <p:cNvGrpSpPr/>
          <p:nvPr/>
        </p:nvGrpSpPr>
        <p:grpSpPr>
          <a:xfrm>
            <a:off x="1738564" y="1381536"/>
            <a:ext cx="368186" cy="364224"/>
            <a:chOff x="-64406125" y="3362225"/>
            <a:chExt cx="318225" cy="314800"/>
          </a:xfrm>
        </p:grpSpPr>
        <p:sp>
          <p:nvSpPr>
            <p:cNvPr id="6494" name="Google Shape;6494;p9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9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90"/>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7" name="Google Shape;6497;p90"/>
          <p:cNvGrpSpPr/>
          <p:nvPr/>
        </p:nvGrpSpPr>
        <p:grpSpPr>
          <a:xfrm>
            <a:off x="1739027" y="2252381"/>
            <a:ext cx="367261" cy="366364"/>
            <a:chOff x="-64410850" y="4094450"/>
            <a:chExt cx="317425" cy="316650"/>
          </a:xfrm>
        </p:grpSpPr>
        <p:sp>
          <p:nvSpPr>
            <p:cNvPr id="6498" name="Google Shape;6498;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1" name="Google Shape;6501;p90"/>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2" name="Google Shape;6502;p90"/>
          <p:cNvGrpSpPr/>
          <p:nvPr/>
        </p:nvGrpSpPr>
        <p:grpSpPr>
          <a:xfrm>
            <a:off x="3960575" y="1822454"/>
            <a:ext cx="365467" cy="368389"/>
            <a:chOff x="-62516625" y="3743175"/>
            <a:chExt cx="315875" cy="318400"/>
          </a:xfrm>
        </p:grpSpPr>
        <p:sp>
          <p:nvSpPr>
            <p:cNvPr id="6503" name="Google Shape;6503;p9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9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90"/>
          <p:cNvGrpSpPr/>
          <p:nvPr/>
        </p:nvGrpSpPr>
        <p:grpSpPr>
          <a:xfrm>
            <a:off x="3967415" y="2272426"/>
            <a:ext cx="351786" cy="326274"/>
            <a:chOff x="-62511900" y="4129100"/>
            <a:chExt cx="304050" cy="282000"/>
          </a:xfrm>
        </p:grpSpPr>
        <p:sp>
          <p:nvSpPr>
            <p:cNvPr id="6506" name="Google Shape;6506;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90"/>
          <p:cNvGrpSpPr/>
          <p:nvPr/>
        </p:nvGrpSpPr>
        <p:grpSpPr>
          <a:xfrm>
            <a:off x="2645537" y="2744820"/>
            <a:ext cx="310770" cy="367261"/>
            <a:chOff x="-60597975" y="3367475"/>
            <a:chExt cx="268600" cy="317425"/>
          </a:xfrm>
        </p:grpSpPr>
        <p:sp>
          <p:nvSpPr>
            <p:cNvPr id="6512" name="Google Shape;6512;p9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9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9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9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9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7" name="Google Shape;6517;p90"/>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8" name="Google Shape;6518;p90"/>
          <p:cNvGrpSpPr/>
          <p:nvPr/>
        </p:nvGrpSpPr>
        <p:grpSpPr>
          <a:xfrm>
            <a:off x="2617740" y="3706136"/>
            <a:ext cx="366364" cy="262465"/>
            <a:chOff x="-60621600" y="4145650"/>
            <a:chExt cx="316650" cy="226850"/>
          </a:xfrm>
        </p:grpSpPr>
        <p:sp>
          <p:nvSpPr>
            <p:cNvPr id="6519" name="Google Shape;6519;p9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9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9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90"/>
          <p:cNvGrpSpPr/>
          <p:nvPr/>
        </p:nvGrpSpPr>
        <p:grpSpPr>
          <a:xfrm>
            <a:off x="3954392" y="3654635"/>
            <a:ext cx="359972" cy="365467"/>
            <a:chOff x="-59400775" y="4084200"/>
            <a:chExt cx="311125" cy="315875"/>
          </a:xfrm>
        </p:grpSpPr>
        <p:sp>
          <p:nvSpPr>
            <p:cNvPr id="6523" name="Google Shape;6523;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90"/>
          <p:cNvGrpSpPr/>
          <p:nvPr/>
        </p:nvGrpSpPr>
        <p:grpSpPr>
          <a:xfrm>
            <a:off x="2178486" y="1380466"/>
            <a:ext cx="365438" cy="366364"/>
            <a:chOff x="-64044600" y="3360375"/>
            <a:chExt cx="315850" cy="316650"/>
          </a:xfrm>
        </p:grpSpPr>
        <p:sp>
          <p:nvSpPr>
            <p:cNvPr id="6530" name="Google Shape;6530;p9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9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9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90"/>
          <p:cNvGrpSpPr/>
          <p:nvPr/>
        </p:nvGrpSpPr>
        <p:grpSpPr>
          <a:xfrm>
            <a:off x="2204909" y="1823018"/>
            <a:ext cx="312592" cy="367261"/>
            <a:chOff x="-64022550" y="3727425"/>
            <a:chExt cx="270175" cy="317425"/>
          </a:xfrm>
        </p:grpSpPr>
        <p:sp>
          <p:nvSpPr>
            <p:cNvPr id="6534" name="Google Shape;6534;p9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9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9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90"/>
          <p:cNvGrpSpPr/>
          <p:nvPr/>
        </p:nvGrpSpPr>
        <p:grpSpPr>
          <a:xfrm>
            <a:off x="2229047" y="2251918"/>
            <a:ext cx="264317" cy="367290"/>
            <a:chOff x="-64001300" y="4093650"/>
            <a:chExt cx="228450" cy="317450"/>
          </a:xfrm>
        </p:grpSpPr>
        <p:sp>
          <p:nvSpPr>
            <p:cNvPr id="6538" name="Google Shape;6538;p9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9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9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9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90"/>
          <p:cNvGrpSpPr/>
          <p:nvPr/>
        </p:nvGrpSpPr>
        <p:grpSpPr>
          <a:xfrm>
            <a:off x="848051" y="2745210"/>
            <a:ext cx="359972" cy="366480"/>
            <a:chOff x="-62148800" y="3377700"/>
            <a:chExt cx="311125" cy="316750"/>
          </a:xfrm>
        </p:grpSpPr>
        <p:sp>
          <p:nvSpPr>
            <p:cNvPr id="6543" name="Google Shape;6543;p9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9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90"/>
          <p:cNvGrpSpPr/>
          <p:nvPr/>
        </p:nvGrpSpPr>
        <p:grpSpPr>
          <a:xfrm>
            <a:off x="843958" y="3195207"/>
            <a:ext cx="368157" cy="367290"/>
            <a:chOff x="-62154300" y="3743950"/>
            <a:chExt cx="318200" cy="317450"/>
          </a:xfrm>
        </p:grpSpPr>
        <p:sp>
          <p:nvSpPr>
            <p:cNvPr id="6546" name="Google Shape;6546;p9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90"/>
          <p:cNvGrpSpPr/>
          <p:nvPr/>
        </p:nvGrpSpPr>
        <p:grpSpPr>
          <a:xfrm>
            <a:off x="843944" y="3654187"/>
            <a:ext cx="368186" cy="366364"/>
            <a:chOff x="-62151950" y="4111775"/>
            <a:chExt cx="318225" cy="316650"/>
          </a:xfrm>
        </p:grpSpPr>
        <p:sp>
          <p:nvSpPr>
            <p:cNvPr id="6549" name="Google Shape;6549;p9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9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9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9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90"/>
          <p:cNvGrpSpPr/>
          <p:nvPr/>
        </p:nvGrpSpPr>
        <p:grpSpPr>
          <a:xfrm>
            <a:off x="3062568" y="2744733"/>
            <a:ext cx="368157" cy="367434"/>
            <a:chOff x="-60254550" y="3367325"/>
            <a:chExt cx="318200" cy="317575"/>
          </a:xfrm>
        </p:grpSpPr>
        <p:sp>
          <p:nvSpPr>
            <p:cNvPr id="6554" name="Google Shape;6554;p9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9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9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9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90"/>
          <p:cNvGrpSpPr/>
          <p:nvPr/>
        </p:nvGrpSpPr>
        <p:grpSpPr>
          <a:xfrm>
            <a:off x="3063465" y="3195727"/>
            <a:ext cx="366364" cy="366248"/>
            <a:chOff x="-60255350" y="3733825"/>
            <a:chExt cx="316650" cy="316550"/>
          </a:xfrm>
        </p:grpSpPr>
        <p:sp>
          <p:nvSpPr>
            <p:cNvPr id="6559" name="Google Shape;6559;p9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9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9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9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9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9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90"/>
          <p:cNvGrpSpPr/>
          <p:nvPr/>
        </p:nvGrpSpPr>
        <p:grpSpPr>
          <a:xfrm>
            <a:off x="3091262" y="3654635"/>
            <a:ext cx="310770" cy="365467"/>
            <a:chOff x="-60232500" y="4101525"/>
            <a:chExt cx="268600" cy="315875"/>
          </a:xfrm>
        </p:grpSpPr>
        <p:sp>
          <p:nvSpPr>
            <p:cNvPr id="6567" name="Google Shape;6567;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90"/>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90"/>
          <p:cNvGrpSpPr/>
          <p:nvPr/>
        </p:nvGrpSpPr>
        <p:grpSpPr>
          <a:xfrm>
            <a:off x="2624262" y="1380466"/>
            <a:ext cx="368186" cy="366364"/>
            <a:chOff x="-63679950" y="3360375"/>
            <a:chExt cx="318225" cy="316650"/>
          </a:xfrm>
        </p:grpSpPr>
        <p:sp>
          <p:nvSpPr>
            <p:cNvPr id="6571" name="Google Shape;6571;p9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9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9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5" name="Google Shape;6575;p90"/>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6" name="Google Shape;6576;p90"/>
          <p:cNvGrpSpPr/>
          <p:nvPr/>
        </p:nvGrpSpPr>
        <p:grpSpPr>
          <a:xfrm>
            <a:off x="2622889" y="2251803"/>
            <a:ext cx="370934" cy="367521"/>
            <a:chOff x="-63679950" y="4093450"/>
            <a:chExt cx="320600" cy="317650"/>
          </a:xfrm>
        </p:grpSpPr>
        <p:sp>
          <p:nvSpPr>
            <p:cNvPr id="6577" name="Google Shape;6577;p9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9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90"/>
          <p:cNvGrpSpPr/>
          <p:nvPr/>
        </p:nvGrpSpPr>
        <p:grpSpPr>
          <a:xfrm>
            <a:off x="1283006" y="2744805"/>
            <a:ext cx="366364" cy="367290"/>
            <a:chOff x="-61784125" y="3377700"/>
            <a:chExt cx="316650" cy="317450"/>
          </a:xfrm>
        </p:grpSpPr>
        <p:sp>
          <p:nvSpPr>
            <p:cNvPr id="6581" name="Google Shape;6581;p9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9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9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9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9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90"/>
          <p:cNvGrpSpPr/>
          <p:nvPr/>
        </p:nvGrpSpPr>
        <p:grpSpPr>
          <a:xfrm>
            <a:off x="1283006" y="3195207"/>
            <a:ext cx="366364" cy="367290"/>
            <a:chOff x="-61783350" y="3743950"/>
            <a:chExt cx="316650" cy="317450"/>
          </a:xfrm>
        </p:grpSpPr>
        <p:sp>
          <p:nvSpPr>
            <p:cNvPr id="6589" name="Google Shape;6589;p9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9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90"/>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0"/>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90"/>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4" name="Google Shape;6594;p90"/>
          <p:cNvGrpSpPr/>
          <p:nvPr/>
        </p:nvGrpSpPr>
        <p:grpSpPr>
          <a:xfrm>
            <a:off x="3504430" y="3655040"/>
            <a:ext cx="369112" cy="364657"/>
            <a:chOff x="-59869425" y="4102225"/>
            <a:chExt cx="319025" cy="315175"/>
          </a:xfrm>
        </p:grpSpPr>
        <p:sp>
          <p:nvSpPr>
            <p:cNvPr id="6595" name="Google Shape;6595;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90"/>
          <p:cNvGrpSpPr/>
          <p:nvPr/>
        </p:nvGrpSpPr>
        <p:grpSpPr>
          <a:xfrm>
            <a:off x="2623233" y="4123862"/>
            <a:ext cx="366364" cy="365467"/>
            <a:chOff x="-59029025" y="3711650"/>
            <a:chExt cx="316650" cy="315875"/>
          </a:xfrm>
        </p:grpSpPr>
        <p:sp>
          <p:nvSpPr>
            <p:cNvPr id="6600" name="Google Shape;6600;p9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9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9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9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9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90"/>
          <p:cNvGrpSpPr/>
          <p:nvPr/>
        </p:nvGrpSpPr>
        <p:grpSpPr>
          <a:xfrm>
            <a:off x="4859311" y="1379917"/>
            <a:ext cx="351940" cy="348188"/>
            <a:chOff x="581525" y="3254850"/>
            <a:chExt cx="297750" cy="294575"/>
          </a:xfrm>
        </p:grpSpPr>
        <p:sp>
          <p:nvSpPr>
            <p:cNvPr id="6608" name="Google Shape;6608;p9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90"/>
          <p:cNvGrpSpPr/>
          <p:nvPr/>
        </p:nvGrpSpPr>
        <p:grpSpPr>
          <a:xfrm>
            <a:off x="4858380" y="1818853"/>
            <a:ext cx="353802" cy="351497"/>
            <a:chOff x="580725" y="3617925"/>
            <a:chExt cx="299325" cy="297375"/>
          </a:xfrm>
        </p:grpSpPr>
        <p:sp>
          <p:nvSpPr>
            <p:cNvPr id="6612" name="Google Shape;6612;p9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9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9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9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9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90"/>
          <p:cNvGrpSpPr/>
          <p:nvPr/>
        </p:nvGrpSpPr>
        <p:grpSpPr>
          <a:xfrm>
            <a:off x="4860242" y="2266043"/>
            <a:ext cx="350079" cy="350079"/>
            <a:chOff x="583100" y="3982600"/>
            <a:chExt cx="296175" cy="296175"/>
          </a:xfrm>
        </p:grpSpPr>
        <p:sp>
          <p:nvSpPr>
            <p:cNvPr id="6618" name="Google Shape;6618;p9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9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9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9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9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9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9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90"/>
          <p:cNvGrpSpPr/>
          <p:nvPr/>
        </p:nvGrpSpPr>
        <p:grpSpPr>
          <a:xfrm>
            <a:off x="7092856" y="1379667"/>
            <a:ext cx="307231" cy="348690"/>
            <a:chOff x="2423775" y="3226875"/>
            <a:chExt cx="259925" cy="295000"/>
          </a:xfrm>
        </p:grpSpPr>
        <p:sp>
          <p:nvSpPr>
            <p:cNvPr id="6626" name="Google Shape;6626;p9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9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9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90"/>
          <p:cNvGrpSpPr/>
          <p:nvPr/>
        </p:nvGrpSpPr>
        <p:grpSpPr>
          <a:xfrm>
            <a:off x="7070043" y="1820952"/>
            <a:ext cx="352857" cy="347301"/>
            <a:chOff x="2404875" y="3592725"/>
            <a:chExt cx="298525" cy="293825"/>
          </a:xfrm>
        </p:grpSpPr>
        <p:sp>
          <p:nvSpPr>
            <p:cNvPr id="6630" name="Google Shape;6630;p9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9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90"/>
          <p:cNvGrpSpPr/>
          <p:nvPr/>
        </p:nvGrpSpPr>
        <p:grpSpPr>
          <a:xfrm>
            <a:off x="7070974" y="2266517"/>
            <a:ext cx="350995" cy="349133"/>
            <a:chOff x="2404875" y="3955825"/>
            <a:chExt cx="296950" cy="295375"/>
          </a:xfrm>
        </p:grpSpPr>
        <p:sp>
          <p:nvSpPr>
            <p:cNvPr id="6634" name="Google Shape;6634;p9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9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9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9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90"/>
          <p:cNvGrpSpPr/>
          <p:nvPr/>
        </p:nvGrpSpPr>
        <p:grpSpPr>
          <a:xfrm>
            <a:off x="5764954" y="2730711"/>
            <a:ext cx="349163" cy="350079"/>
            <a:chOff x="4263650" y="3235150"/>
            <a:chExt cx="295400" cy="296175"/>
          </a:xfrm>
        </p:grpSpPr>
        <p:sp>
          <p:nvSpPr>
            <p:cNvPr id="6639" name="Google Shape;6639;p9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9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9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9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9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90"/>
          <p:cNvGrpSpPr/>
          <p:nvPr/>
        </p:nvGrpSpPr>
        <p:grpSpPr>
          <a:xfrm>
            <a:off x="5762634" y="3189872"/>
            <a:ext cx="353802" cy="327739"/>
            <a:chOff x="4266025" y="3609275"/>
            <a:chExt cx="299325" cy="277275"/>
          </a:xfrm>
        </p:grpSpPr>
        <p:sp>
          <p:nvSpPr>
            <p:cNvPr id="6645" name="Google Shape;6645;p9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90"/>
          <p:cNvGrpSpPr/>
          <p:nvPr/>
        </p:nvGrpSpPr>
        <p:grpSpPr>
          <a:xfrm>
            <a:off x="5763092" y="3655259"/>
            <a:ext cx="352886" cy="349133"/>
            <a:chOff x="4263650" y="3963700"/>
            <a:chExt cx="298550" cy="295375"/>
          </a:xfrm>
        </p:grpSpPr>
        <p:sp>
          <p:nvSpPr>
            <p:cNvPr id="6648" name="Google Shape;6648;p9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9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9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9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9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9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90"/>
          <p:cNvGrpSpPr/>
          <p:nvPr/>
        </p:nvGrpSpPr>
        <p:grpSpPr>
          <a:xfrm>
            <a:off x="8041429" y="2730711"/>
            <a:ext cx="226264" cy="350079"/>
            <a:chOff x="6164975" y="3211525"/>
            <a:chExt cx="191425" cy="296175"/>
          </a:xfrm>
        </p:grpSpPr>
        <p:sp>
          <p:nvSpPr>
            <p:cNvPr id="6656" name="Google Shape;6656;p9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90"/>
          <p:cNvGrpSpPr/>
          <p:nvPr/>
        </p:nvGrpSpPr>
        <p:grpSpPr>
          <a:xfrm>
            <a:off x="5303466" y="1378987"/>
            <a:ext cx="352886" cy="350049"/>
            <a:chOff x="946175" y="3253275"/>
            <a:chExt cx="298550" cy="296150"/>
          </a:xfrm>
        </p:grpSpPr>
        <p:sp>
          <p:nvSpPr>
            <p:cNvPr id="6664" name="Google Shape;6664;p9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9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9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9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90"/>
          <p:cNvGrpSpPr/>
          <p:nvPr/>
        </p:nvGrpSpPr>
        <p:grpSpPr>
          <a:xfrm>
            <a:off x="5304397" y="1820951"/>
            <a:ext cx="351024" cy="347301"/>
            <a:chOff x="946175" y="3619500"/>
            <a:chExt cx="296975" cy="293825"/>
          </a:xfrm>
        </p:grpSpPr>
        <p:sp>
          <p:nvSpPr>
            <p:cNvPr id="6670" name="Google Shape;6670;p9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9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9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9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9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9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90"/>
          <p:cNvGrpSpPr/>
          <p:nvPr/>
        </p:nvGrpSpPr>
        <p:grpSpPr>
          <a:xfrm>
            <a:off x="5303939" y="2265585"/>
            <a:ext cx="351940" cy="350995"/>
            <a:chOff x="944600" y="3981825"/>
            <a:chExt cx="297750" cy="296950"/>
          </a:xfrm>
        </p:grpSpPr>
        <p:sp>
          <p:nvSpPr>
            <p:cNvPr id="6677" name="Google Shape;6677;p9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9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90"/>
          <p:cNvGrpSpPr/>
          <p:nvPr/>
        </p:nvGrpSpPr>
        <p:grpSpPr>
          <a:xfrm>
            <a:off x="7520875" y="1379445"/>
            <a:ext cx="350079" cy="349133"/>
            <a:chOff x="2768750" y="3227275"/>
            <a:chExt cx="296175" cy="295375"/>
          </a:xfrm>
        </p:grpSpPr>
        <p:sp>
          <p:nvSpPr>
            <p:cNvPr id="6682" name="Google Shape;6682;p9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9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9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9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9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90"/>
          <p:cNvGrpSpPr/>
          <p:nvPr/>
        </p:nvGrpSpPr>
        <p:grpSpPr>
          <a:xfrm>
            <a:off x="7541826" y="1820317"/>
            <a:ext cx="308177" cy="348572"/>
            <a:chOff x="2786075" y="3591800"/>
            <a:chExt cx="260725" cy="294900"/>
          </a:xfrm>
        </p:grpSpPr>
        <p:sp>
          <p:nvSpPr>
            <p:cNvPr id="6691" name="Google Shape;6691;p9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9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9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9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90"/>
          <p:cNvGrpSpPr/>
          <p:nvPr/>
        </p:nvGrpSpPr>
        <p:grpSpPr>
          <a:xfrm>
            <a:off x="7582324" y="2266044"/>
            <a:ext cx="227180" cy="350079"/>
            <a:chOff x="2819150" y="3955025"/>
            <a:chExt cx="192200" cy="296175"/>
          </a:xfrm>
        </p:grpSpPr>
        <p:sp>
          <p:nvSpPr>
            <p:cNvPr id="6697" name="Google Shape;6697;p9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9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9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90"/>
          <p:cNvGrpSpPr/>
          <p:nvPr/>
        </p:nvGrpSpPr>
        <p:grpSpPr>
          <a:xfrm>
            <a:off x="6206097" y="2731642"/>
            <a:ext cx="349133" cy="348217"/>
            <a:chOff x="4629125" y="3235150"/>
            <a:chExt cx="295375" cy="294600"/>
          </a:xfrm>
        </p:grpSpPr>
        <p:sp>
          <p:nvSpPr>
            <p:cNvPr id="6702" name="Google Shape;6702;p9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9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9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9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9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90"/>
          <p:cNvGrpSpPr/>
          <p:nvPr/>
        </p:nvGrpSpPr>
        <p:grpSpPr>
          <a:xfrm>
            <a:off x="6206082" y="3179175"/>
            <a:ext cx="349163" cy="349133"/>
            <a:chOff x="4628325" y="3599825"/>
            <a:chExt cx="295400" cy="295375"/>
          </a:xfrm>
        </p:grpSpPr>
        <p:sp>
          <p:nvSpPr>
            <p:cNvPr id="6708" name="Google Shape;6708;p9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9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9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9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9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9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9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9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9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9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9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9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90"/>
          <p:cNvGrpSpPr/>
          <p:nvPr/>
        </p:nvGrpSpPr>
        <p:grpSpPr>
          <a:xfrm>
            <a:off x="6227033" y="3654786"/>
            <a:ext cx="307261" cy="350079"/>
            <a:chOff x="4645650" y="3962900"/>
            <a:chExt cx="259950" cy="296175"/>
          </a:xfrm>
        </p:grpSpPr>
        <p:sp>
          <p:nvSpPr>
            <p:cNvPr id="6721" name="Google Shape;6721;p9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9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9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9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90"/>
          <p:cNvGrpSpPr/>
          <p:nvPr/>
        </p:nvGrpSpPr>
        <p:grpSpPr>
          <a:xfrm>
            <a:off x="7979994" y="3179648"/>
            <a:ext cx="349133" cy="348188"/>
            <a:chOff x="6143725" y="3582500"/>
            <a:chExt cx="295375" cy="294575"/>
          </a:xfrm>
        </p:grpSpPr>
        <p:sp>
          <p:nvSpPr>
            <p:cNvPr id="6728" name="Google Shape;6728;p9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9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9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9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9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90"/>
          <p:cNvGrpSpPr/>
          <p:nvPr/>
        </p:nvGrpSpPr>
        <p:grpSpPr>
          <a:xfrm>
            <a:off x="5748820" y="1378987"/>
            <a:ext cx="350995" cy="350049"/>
            <a:chOff x="1310075" y="3253275"/>
            <a:chExt cx="296950" cy="296150"/>
          </a:xfrm>
        </p:grpSpPr>
        <p:sp>
          <p:nvSpPr>
            <p:cNvPr id="6736" name="Google Shape;6736;p9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9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9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9" name="Google Shape;6739;p90"/>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0" name="Google Shape;6740;p90"/>
          <p:cNvGrpSpPr/>
          <p:nvPr/>
        </p:nvGrpSpPr>
        <p:grpSpPr>
          <a:xfrm>
            <a:off x="5748347" y="2265246"/>
            <a:ext cx="351941" cy="351675"/>
            <a:chOff x="1310075" y="3980250"/>
            <a:chExt cx="297750" cy="297525"/>
          </a:xfrm>
        </p:grpSpPr>
        <p:sp>
          <p:nvSpPr>
            <p:cNvPr id="6741" name="Google Shape;6741;p9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9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9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90"/>
          <p:cNvGrpSpPr/>
          <p:nvPr/>
        </p:nvGrpSpPr>
        <p:grpSpPr>
          <a:xfrm>
            <a:off x="8013136" y="1379445"/>
            <a:ext cx="266305" cy="349133"/>
            <a:chOff x="3167275" y="3227275"/>
            <a:chExt cx="225300" cy="295375"/>
          </a:xfrm>
        </p:grpSpPr>
        <p:sp>
          <p:nvSpPr>
            <p:cNvPr id="6746" name="Google Shape;6746;p9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9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9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9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1" name="Google Shape;6751;p90"/>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2" name="Google Shape;6752;p90"/>
          <p:cNvGrpSpPr/>
          <p:nvPr/>
        </p:nvGrpSpPr>
        <p:grpSpPr>
          <a:xfrm>
            <a:off x="7970318" y="2266502"/>
            <a:ext cx="351940" cy="349163"/>
            <a:chOff x="3133425" y="3955025"/>
            <a:chExt cx="297750" cy="295400"/>
          </a:xfrm>
        </p:grpSpPr>
        <p:sp>
          <p:nvSpPr>
            <p:cNvPr id="6753" name="Google Shape;6753;p9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90"/>
          <p:cNvGrpSpPr/>
          <p:nvPr/>
        </p:nvGrpSpPr>
        <p:grpSpPr>
          <a:xfrm>
            <a:off x="6650491" y="2730090"/>
            <a:ext cx="350079" cy="351320"/>
            <a:chOff x="4991425" y="3234750"/>
            <a:chExt cx="296175" cy="297225"/>
          </a:xfrm>
        </p:grpSpPr>
        <p:sp>
          <p:nvSpPr>
            <p:cNvPr id="6757" name="Google Shape;6757;p9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9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9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9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90"/>
          <p:cNvGrpSpPr/>
          <p:nvPr/>
        </p:nvGrpSpPr>
        <p:grpSpPr>
          <a:xfrm>
            <a:off x="6650491" y="3199653"/>
            <a:ext cx="350079" cy="308177"/>
            <a:chOff x="4991425" y="3617150"/>
            <a:chExt cx="296175" cy="260725"/>
          </a:xfrm>
        </p:grpSpPr>
        <p:sp>
          <p:nvSpPr>
            <p:cNvPr id="6764" name="Google Shape;6764;p9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9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9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9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9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9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9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90"/>
          <p:cNvGrpSpPr/>
          <p:nvPr/>
        </p:nvGrpSpPr>
        <p:grpSpPr>
          <a:xfrm>
            <a:off x="6727764" y="3655244"/>
            <a:ext cx="195532" cy="349163"/>
            <a:chOff x="5056800" y="3962900"/>
            <a:chExt cx="165425" cy="295400"/>
          </a:xfrm>
        </p:grpSpPr>
        <p:sp>
          <p:nvSpPr>
            <p:cNvPr id="6772" name="Google Shape;6772;p9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9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9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90"/>
          <p:cNvGrpSpPr/>
          <p:nvPr/>
        </p:nvGrpSpPr>
        <p:grpSpPr>
          <a:xfrm>
            <a:off x="7979062" y="3655260"/>
            <a:ext cx="350995" cy="349133"/>
            <a:chOff x="6168925" y="3936925"/>
            <a:chExt cx="296950" cy="295375"/>
          </a:xfrm>
        </p:grpSpPr>
        <p:sp>
          <p:nvSpPr>
            <p:cNvPr id="6776" name="Google Shape;6776;p9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9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9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9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90"/>
          <p:cNvGrpSpPr/>
          <p:nvPr/>
        </p:nvGrpSpPr>
        <p:grpSpPr>
          <a:xfrm>
            <a:off x="6192781" y="1372332"/>
            <a:ext cx="348188" cy="349133"/>
            <a:chOff x="1674750" y="3254050"/>
            <a:chExt cx="294575" cy="295375"/>
          </a:xfrm>
        </p:grpSpPr>
        <p:sp>
          <p:nvSpPr>
            <p:cNvPr id="6783" name="Google Shape;6783;p9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9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90"/>
          <p:cNvGrpSpPr/>
          <p:nvPr/>
        </p:nvGrpSpPr>
        <p:grpSpPr>
          <a:xfrm>
            <a:off x="6207177" y="1820035"/>
            <a:ext cx="319347" cy="349133"/>
            <a:chOff x="1687350" y="3618725"/>
            <a:chExt cx="270175" cy="295375"/>
          </a:xfrm>
        </p:grpSpPr>
        <p:sp>
          <p:nvSpPr>
            <p:cNvPr id="6787" name="Google Shape;6787;p9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90"/>
          <p:cNvGrpSpPr/>
          <p:nvPr/>
        </p:nvGrpSpPr>
        <p:grpSpPr>
          <a:xfrm>
            <a:off x="6190880" y="2266516"/>
            <a:ext cx="351940" cy="349133"/>
            <a:chOff x="1672375" y="3982600"/>
            <a:chExt cx="297750" cy="295375"/>
          </a:xfrm>
        </p:grpSpPr>
        <p:sp>
          <p:nvSpPr>
            <p:cNvPr id="6791" name="Google Shape;6791;p9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90"/>
          <p:cNvGrpSpPr/>
          <p:nvPr/>
        </p:nvGrpSpPr>
        <p:grpSpPr>
          <a:xfrm>
            <a:off x="4882872" y="2730711"/>
            <a:ext cx="350079" cy="350079"/>
            <a:chOff x="3497300" y="3227275"/>
            <a:chExt cx="296175" cy="296175"/>
          </a:xfrm>
        </p:grpSpPr>
        <p:sp>
          <p:nvSpPr>
            <p:cNvPr id="6795" name="Google Shape;6795;p9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9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9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9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9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90"/>
          <p:cNvGrpSpPr/>
          <p:nvPr/>
        </p:nvGrpSpPr>
        <p:grpSpPr>
          <a:xfrm>
            <a:off x="4883345" y="3180106"/>
            <a:ext cx="349133" cy="347272"/>
            <a:chOff x="3497300" y="3591950"/>
            <a:chExt cx="295375" cy="293800"/>
          </a:xfrm>
        </p:grpSpPr>
        <p:sp>
          <p:nvSpPr>
            <p:cNvPr id="6804" name="Google Shape;6804;p9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9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9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9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9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9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9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90"/>
          <p:cNvGrpSpPr/>
          <p:nvPr/>
        </p:nvGrpSpPr>
        <p:grpSpPr>
          <a:xfrm>
            <a:off x="4883345" y="3655244"/>
            <a:ext cx="349133" cy="349163"/>
            <a:chOff x="3497300" y="3955025"/>
            <a:chExt cx="295375" cy="295400"/>
          </a:xfrm>
        </p:grpSpPr>
        <p:sp>
          <p:nvSpPr>
            <p:cNvPr id="6813" name="Google Shape;6813;p9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9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90"/>
          <p:cNvGrpSpPr/>
          <p:nvPr/>
        </p:nvGrpSpPr>
        <p:grpSpPr>
          <a:xfrm>
            <a:off x="7107917" y="2731435"/>
            <a:ext cx="327739" cy="348631"/>
            <a:chOff x="5364750" y="3235150"/>
            <a:chExt cx="277275" cy="294950"/>
          </a:xfrm>
        </p:grpSpPr>
        <p:sp>
          <p:nvSpPr>
            <p:cNvPr id="6817" name="Google Shape;6817;p9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9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9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90"/>
          <p:cNvGrpSpPr/>
          <p:nvPr/>
        </p:nvGrpSpPr>
        <p:grpSpPr>
          <a:xfrm>
            <a:off x="7096274" y="3177771"/>
            <a:ext cx="351024" cy="351941"/>
            <a:chOff x="5355300" y="3598250"/>
            <a:chExt cx="296975" cy="297750"/>
          </a:xfrm>
        </p:grpSpPr>
        <p:sp>
          <p:nvSpPr>
            <p:cNvPr id="6826" name="Google Shape;6826;p9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9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9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90"/>
          <p:cNvGrpSpPr/>
          <p:nvPr/>
        </p:nvGrpSpPr>
        <p:grpSpPr>
          <a:xfrm>
            <a:off x="7100470" y="3716693"/>
            <a:ext cx="342632" cy="226264"/>
            <a:chOff x="5358450" y="4015675"/>
            <a:chExt cx="289875" cy="191425"/>
          </a:xfrm>
        </p:grpSpPr>
        <p:sp>
          <p:nvSpPr>
            <p:cNvPr id="6835" name="Google Shape;6835;p9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9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9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90"/>
          <p:cNvGrpSpPr/>
          <p:nvPr/>
        </p:nvGrpSpPr>
        <p:grpSpPr>
          <a:xfrm>
            <a:off x="6226953" y="4099224"/>
            <a:ext cx="351024" cy="325464"/>
            <a:chOff x="6543825" y="3202075"/>
            <a:chExt cx="296975" cy="275350"/>
          </a:xfrm>
        </p:grpSpPr>
        <p:sp>
          <p:nvSpPr>
            <p:cNvPr id="6840" name="Google Shape;6840;p9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9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9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9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90"/>
          <p:cNvGrpSpPr/>
          <p:nvPr/>
        </p:nvGrpSpPr>
        <p:grpSpPr>
          <a:xfrm>
            <a:off x="6633934" y="1378972"/>
            <a:ext cx="350079" cy="350079"/>
            <a:chOff x="2037825" y="3254050"/>
            <a:chExt cx="296175" cy="296175"/>
          </a:xfrm>
        </p:grpSpPr>
        <p:sp>
          <p:nvSpPr>
            <p:cNvPr id="6848" name="Google Shape;6848;p9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9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90"/>
          <p:cNvGrpSpPr/>
          <p:nvPr/>
        </p:nvGrpSpPr>
        <p:grpSpPr>
          <a:xfrm>
            <a:off x="6632072" y="1820139"/>
            <a:ext cx="353802" cy="348926"/>
            <a:chOff x="2034675" y="3617925"/>
            <a:chExt cx="299325" cy="295200"/>
          </a:xfrm>
        </p:grpSpPr>
        <p:sp>
          <p:nvSpPr>
            <p:cNvPr id="6855" name="Google Shape;6855;p9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9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9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9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90"/>
          <p:cNvGrpSpPr/>
          <p:nvPr/>
        </p:nvGrpSpPr>
        <p:grpSpPr>
          <a:xfrm>
            <a:off x="6633934" y="2266516"/>
            <a:ext cx="350079" cy="349133"/>
            <a:chOff x="2037825" y="3981825"/>
            <a:chExt cx="296175" cy="295375"/>
          </a:xfrm>
        </p:grpSpPr>
        <p:sp>
          <p:nvSpPr>
            <p:cNvPr id="6861" name="Google Shape;6861;p9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9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9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90"/>
          <p:cNvGrpSpPr/>
          <p:nvPr/>
        </p:nvGrpSpPr>
        <p:grpSpPr>
          <a:xfrm>
            <a:off x="5318952" y="2762832"/>
            <a:ext cx="350079" cy="285837"/>
            <a:chOff x="3860400" y="3254050"/>
            <a:chExt cx="296175" cy="241825"/>
          </a:xfrm>
        </p:grpSpPr>
        <p:sp>
          <p:nvSpPr>
            <p:cNvPr id="6865" name="Google Shape;6865;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90"/>
          <p:cNvGrpSpPr/>
          <p:nvPr/>
        </p:nvGrpSpPr>
        <p:grpSpPr>
          <a:xfrm>
            <a:off x="5318479" y="3178702"/>
            <a:ext cx="351024" cy="350079"/>
            <a:chOff x="3859600" y="3591950"/>
            <a:chExt cx="296975" cy="296175"/>
          </a:xfrm>
        </p:grpSpPr>
        <p:sp>
          <p:nvSpPr>
            <p:cNvPr id="6873" name="Google Shape;6873;p9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9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90"/>
          <p:cNvGrpSpPr/>
          <p:nvPr/>
        </p:nvGrpSpPr>
        <p:grpSpPr>
          <a:xfrm>
            <a:off x="5318952" y="3654786"/>
            <a:ext cx="350079" cy="350079"/>
            <a:chOff x="3860400" y="3955025"/>
            <a:chExt cx="296175" cy="296175"/>
          </a:xfrm>
        </p:grpSpPr>
        <p:sp>
          <p:nvSpPr>
            <p:cNvPr id="6877" name="Google Shape;6877;p9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9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9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90"/>
          <p:cNvGrpSpPr/>
          <p:nvPr/>
        </p:nvGrpSpPr>
        <p:grpSpPr>
          <a:xfrm>
            <a:off x="7534167" y="2731184"/>
            <a:ext cx="355664" cy="349133"/>
            <a:chOff x="5716825" y="3235950"/>
            <a:chExt cx="300900" cy="295375"/>
          </a:xfrm>
        </p:grpSpPr>
        <p:sp>
          <p:nvSpPr>
            <p:cNvPr id="6883" name="Google Shape;6883;p9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9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9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9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90"/>
          <p:cNvGrpSpPr/>
          <p:nvPr/>
        </p:nvGrpSpPr>
        <p:grpSpPr>
          <a:xfrm>
            <a:off x="7547199" y="3189872"/>
            <a:ext cx="329601" cy="327739"/>
            <a:chOff x="5727850" y="3609275"/>
            <a:chExt cx="278850" cy="277275"/>
          </a:xfrm>
        </p:grpSpPr>
        <p:sp>
          <p:nvSpPr>
            <p:cNvPr id="6888" name="Google Shape;6888;p9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9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90"/>
          <p:cNvGrpSpPr/>
          <p:nvPr/>
        </p:nvGrpSpPr>
        <p:grpSpPr>
          <a:xfrm>
            <a:off x="7558383" y="3655259"/>
            <a:ext cx="307231" cy="349133"/>
            <a:chOff x="5736525" y="3963700"/>
            <a:chExt cx="259925" cy="295375"/>
          </a:xfrm>
        </p:grpSpPr>
        <p:sp>
          <p:nvSpPr>
            <p:cNvPr id="6894" name="Google Shape;6894;p9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9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9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90"/>
          <p:cNvGrpSpPr/>
          <p:nvPr/>
        </p:nvGrpSpPr>
        <p:grpSpPr>
          <a:xfrm>
            <a:off x="6649963" y="4104585"/>
            <a:ext cx="351024" cy="350079"/>
            <a:chOff x="6553275" y="3604550"/>
            <a:chExt cx="296975" cy="296175"/>
          </a:xfrm>
        </p:grpSpPr>
        <p:sp>
          <p:nvSpPr>
            <p:cNvPr id="6902" name="Google Shape;6902;p9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9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9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8" name="Google Shape;6908;p90"/>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909" name="Google Shape;6909;p90"/>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13" name="Shape 6913"/>
        <p:cNvGrpSpPr/>
        <p:nvPr/>
      </p:nvGrpSpPr>
      <p:grpSpPr>
        <a:xfrm>
          <a:off x="0" y="0"/>
          <a:ext cx="0" cy="0"/>
          <a:chOff x="0" y="0"/>
          <a:chExt cx="0" cy="0"/>
        </a:xfrm>
      </p:grpSpPr>
      <p:grpSp>
        <p:nvGrpSpPr>
          <p:cNvPr id="6914" name="Google Shape;6914;p91"/>
          <p:cNvGrpSpPr/>
          <p:nvPr/>
        </p:nvGrpSpPr>
        <p:grpSpPr>
          <a:xfrm>
            <a:off x="877057" y="1380546"/>
            <a:ext cx="294401" cy="353645"/>
            <a:chOff x="-35814600" y="3202075"/>
            <a:chExt cx="242625" cy="291450"/>
          </a:xfrm>
        </p:grpSpPr>
        <p:sp>
          <p:nvSpPr>
            <p:cNvPr id="6915" name="Google Shape;6915;p9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9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91"/>
          <p:cNvGrpSpPr/>
          <p:nvPr/>
        </p:nvGrpSpPr>
        <p:grpSpPr>
          <a:xfrm>
            <a:off x="847435" y="1821466"/>
            <a:ext cx="353645" cy="353888"/>
            <a:chOff x="-35839800" y="3561025"/>
            <a:chExt cx="291450" cy="291650"/>
          </a:xfrm>
        </p:grpSpPr>
        <p:sp>
          <p:nvSpPr>
            <p:cNvPr id="6923" name="Google Shape;6923;p9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9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0" name="Google Shape;6930;p91"/>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1" name="Google Shape;6931;p91"/>
          <p:cNvGrpSpPr/>
          <p:nvPr/>
        </p:nvGrpSpPr>
        <p:grpSpPr>
          <a:xfrm>
            <a:off x="3084980" y="1380546"/>
            <a:ext cx="353645" cy="353645"/>
            <a:chOff x="-34003850" y="3227275"/>
            <a:chExt cx="291450" cy="291450"/>
          </a:xfrm>
        </p:grpSpPr>
        <p:sp>
          <p:nvSpPr>
            <p:cNvPr id="6932" name="Google Shape;6932;p9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91"/>
          <p:cNvGrpSpPr/>
          <p:nvPr/>
        </p:nvGrpSpPr>
        <p:grpSpPr>
          <a:xfrm>
            <a:off x="3084510" y="1821238"/>
            <a:ext cx="354586" cy="354343"/>
            <a:chOff x="-34004625" y="3585850"/>
            <a:chExt cx="292225" cy="292025"/>
          </a:xfrm>
        </p:grpSpPr>
        <p:sp>
          <p:nvSpPr>
            <p:cNvPr id="6938" name="Google Shape;6938;p9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91"/>
          <p:cNvGrpSpPr/>
          <p:nvPr/>
        </p:nvGrpSpPr>
        <p:grpSpPr>
          <a:xfrm>
            <a:off x="3084025" y="2256439"/>
            <a:ext cx="355557" cy="354616"/>
            <a:chOff x="-34005425" y="3945575"/>
            <a:chExt cx="293025" cy="292250"/>
          </a:xfrm>
        </p:grpSpPr>
        <p:sp>
          <p:nvSpPr>
            <p:cNvPr id="6944" name="Google Shape;6944;p9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9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91"/>
          <p:cNvGrpSpPr/>
          <p:nvPr/>
        </p:nvGrpSpPr>
        <p:grpSpPr>
          <a:xfrm>
            <a:off x="1731124" y="2729615"/>
            <a:ext cx="358408" cy="355557"/>
            <a:chOff x="-32174975" y="3192625"/>
            <a:chExt cx="295375" cy="293025"/>
          </a:xfrm>
        </p:grpSpPr>
        <p:sp>
          <p:nvSpPr>
            <p:cNvPr id="6948" name="Google Shape;6948;p9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9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9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2" name="Google Shape;6952;p91"/>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1"/>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4" name="Google Shape;6954;p91"/>
          <p:cNvGrpSpPr/>
          <p:nvPr/>
        </p:nvGrpSpPr>
        <p:grpSpPr>
          <a:xfrm>
            <a:off x="3970274" y="2730570"/>
            <a:ext cx="354586" cy="353645"/>
            <a:chOff x="-30345325" y="3184750"/>
            <a:chExt cx="292225" cy="291450"/>
          </a:xfrm>
        </p:grpSpPr>
        <p:sp>
          <p:nvSpPr>
            <p:cNvPr id="6955" name="Google Shape;6955;p9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9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9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91"/>
          <p:cNvGrpSpPr/>
          <p:nvPr/>
        </p:nvGrpSpPr>
        <p:grpSpPr>
          <a:xfrm>
            <a:off x="1295026" y="1380546"/>
            <a:ext cx="353645" cy="353645"/>
            <a:chOff x="-35481425" y="3202075"/>
            <a:chExt cx="291450" cy="291450"/>
          </a:xfrm>
        </p:grpSpPr>
        <p:sp>
          <p:nvSpPr>
            <p:cNvPr id="6961" name="Google Shape;6961;p9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9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9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91"/>
          <p:cNvGrpSpPr/>
          <p:nvPr/>
        </p:nvGrpSpPr>
        <p:grpSpPr>
          <a:xfrm>
            <a:off x="1294556" y="1822072"/>
            <a:ext cx="354586" cy="352675"/>
            <a:chOff x="-35482200" y="3561225"/>
            <a:chExt cx="292225" cy="290650"/>
          </a:xfrm>
        </p:grpSpPr>
        <p:sp>
          <p:nvSpPr>
            <p:cNvPr id="6969" name="Google Shape;6969;p9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9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91"/>
          <p:cNvGrpSpPr/>
          <p:nvPr/>
        </p:nvGrpSpPr>
        <p:grpSpPr>
          <a:xfrm>
            <a:off x="1295026" y="2256940"/>
            <a:ext cx="353645" cy="353615"/>
            <a:chOff x="-35481425" y="3919600"/>
            <a:chExt cx="291450" cy="291425"/>
          </a:xfrm>
        </p:grpSpPr>
        <p:sp>
          <p:nvSpPr>
            <p:cNvPr id="6973" name="Google Shape;6973;p9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9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9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91"/>
          <p:cNvGrpSpPr/>
          <p:nvPr/>
        </p:nvGrpSpPr>
        <p:grpSpPr>
          <a:xfrm>
            <a:off x="3530661" y="1381031"/>
            <a:ext cx="357468" cy="352675"/>
            <a:chOff x="-33645475" y="3228075"/>
            <a:chExt cx="294600" cy="290650"/>
          </a:xfrm>
        </p:grpSpPr>
        <p:sp>
          <p:nvSpPr>
            <p:cNvPr id="6982" name="Google Shape;6982;p9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9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91"/>
          <p:cNvGrpSpPr/>
          <p:nvPr/>
        </p:nvGrpSpPr>
        <p:grpSpPr>
          <a:xfrm>
            <a:off x="3531631" y="1821116"/>
            <a:ext cx="355526" cy="354586"/>
            <a:chOff x="-33646250" y="3586425"/>
            <a:chExt cx="293000" cy="292225"/>
          </a:xfrm>
        </p:grpSpPr>
        <p:sp>
          <p:nvSpPr>
            <p:cNvPr id="6990" name="Google Shape;6990;p9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91"/>
          <p:cNvGrpSpPr/>
          <p:nvPr/>
        </p:nvGrpSpPr>
        <p:grpSpPr>
          <a:xfrm>
            <a:off x="3532101" y="2255969"/>
            <a:ext cx="354586" cy="355557"/>
            <a:chOff x="-33645475" y="3944800"/>
            <a:chExt cx="292225" cy="293025"/>
          </a:xfrm>
        </p:grpSpPr>
        <p:sp>
          <p:nvSpPr>
            <p:cNvPr id="6993" name="Google Shape;6993;p9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9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9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91"/>
          <p:cNvGrpSpPr/>
          <p:nvPr/>
        </p:nvGrpSpPr>
        <p:grpSpPr>
          <a:xfrm>
            <a:off x="2185320" y="2729706"/>
            <a:ext cx="352675" cy="355375"/>
            <a:chOff x="-31809525" y="3192625"/>
            <a:chExt cx="290650" cy="292875"/>
          </a:xfrm>
        </p:grpSpPr>
        <p:sp>
          <p:nvSpPr>
            <p:cNvPr id="7004" name="Google Shape;7004;p9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9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91"/>
          <p:cNvGrpSpPr/>
          <p:nvPr/>
        </p:nvGrpSpPr>
        <p:grpSpPr>
          <a:xfrm>
            <a:off x="2184835" y="3200258"/>
            <a:ext cx="353645" cy="355557"/>
            <a:chOff x="-31811100" y="3550975"/>
            <a:chExt cx="291450" cy="293025"/>
          </a:xfrm>
        </p:grpSpPr>
        <p:sp>
          <p:nvSpPr>
            <p:cNvPr id="7009" name="Google Shape;7009;p9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9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9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91"/>
          <p:cNvGrpSpPr/>
          <p:nvPr/>
        </p:nvGrpSpPr>
        <p:grpSpPr>
          <a:xfrm>
            <a:off x="2178631" y="3664562"/>
            <a:ext cx="366052" cy="356831"/>
            <a:chOff x="-31817400" y="3910025"/>
            <a:chExt cx="301675" cy="294075"/>
          </a:xfrm>
        </p:grpSpPr>
        <p:sp>
          <p:nvSpPr>
            <p:cNvPr id="7017" name="Google Shape;7017;p9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9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91"/>
          <p:cNvGrpSpPr/>
          <p:nvPr/>
        </p:nvGrpSpPr>
        <p:grpSpPr>
          <a:xfrm>
            <a:off x="3970259" y="3200743"/>
            <a:ext cx="354616" cy="354586"/>
            <a:chOff x="-30354000" y="3569100"/>
            <a:chExt cx="292250" cy="292225"/>
          </a:xfrm>
        </p:grpSpPr>
        <p:sp>
          <p:nvSpPr>
            <p:cNvPr id="7021" name="Google Shape;7021;p9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9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9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9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91"/>
          <p:cNvGrpSpPr/>
          <p:nvPr/>
        </p:nvGrpSpPr>
        <p:grpSpPr>
          <a:xfrm>
            <a:off x="1748837" y="1380546"/>
            <a:ext cx="342148" cy="353645"/>
            <a:chOff x="-35118325" y="3202075"/>
            <a:chExt cx="281975" cy="291450"/>
          </a:xfrm>
        </p:grpSpPr>
        <p:sp>
          <p:nvSpPr>
            <p:cNvPr id="7028" name="Google Shape;7028;p9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9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91"/>
          <p:cNvGrpSpPr/>
          <p:nvPr/>
        </p:nvGrpSpPr>
        <p:grpSpPr>
          <a:xfrm>
            <a:off x="1742618" y="1821799"/>
            <a:ext cx="354586" cy="353221"/>
            <a:chOff x="-35123050" y="3561225"/>
            <a:chExt cx="292225" cy="291100"/>
          </a:xfrm>
        </p:grpSpPr>
        <p:sp>
          <p:nvSpPr>
            <p:cNvPr id="7033" name="Google Shape;7033;p9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91"/>
          <p:cNvGrpSpPr/>
          <p:nvPr/>
        </p:nvGrpSpPr>
        <p:grpSpPr>
          <a:xfrm>
            <a:off x="1784677" y="2256940"/>
            <a:ext cx="270467" cy="353615"/>
            <a:chOff x="-35089175" y="3919600"/>
            <a:chExt cx="222900" cy="291425"/>
          </a:xfrm>
        </p:grpSpPr>
        <p:sp>
          <p:nvSpPr>
            <p:cNvPr id="7036" name="Google Shape;7036;p9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91"/>
          <p:cNvGrpSpPr/>
          <p:nvPr/>
        </p:nvGrpSpPr>
        <p:grpSpPr>
          <a:xfrm>
            <a:off x="3981673" y="1380303"/>
            <a:ext cx="336445" cy="354131"/>
            <a:chOff x="-33277650" y="3226875"/>
            <a:chExt cx="277275" cy="291850"/>
          </a:xfrm>
        </p:grpSpPr>
        <p:sp>
          <p:nvSpPr>
            <p:cNvPr id="7039" name="Google Shape;7039;p9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9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91"/>
          <p:cNvGrpSpPr/>
          <p:nvPr/>
        </p:nvGrpSpPr>
        <p:grpSpPr>
          <a:xfrm>
            <a:off x="3973073" y="1821587"/>
            <a:ext cx="353645" cy="353645"/>
            <a:chOff x="-33286325" y="3586425"/>
            <a:chExt cx="291450" cy="291450"/>
          </a:xfrm>
        </p:grpSpPr>
        <p:sp>
          <p:nvSpPr>
            <p:cNvPr id="7047" name="Google Shape;7047;p9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9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9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91"/>
          <p:cNvGrpSpPr/>
          <p:nvPr/>
        </p:nvGrpSpPr>
        <p:grpSpPr>
          <a:xfrm>
            <a:off x="3973073" y="2255969"/>
            <a:ext cx="353645" cy="355557"/>
            <a:chOff x="-33286325" y="3944800"/>
            <a:chExt cx="291450" cy="293025"/>
          </a:xfrm>
        </p:grpSpPr>
        <p:sp>
          <p:nvSpPr>
            <p:cNvPr id="7053" name="Google Shape;7053;p9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9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91"/>
          <p:cNvGrpSpPr/>
          <p:nvPr/>
        </p:nvGrpSpPr>
        <p:grpSpPr>
          <a:xfrm>
            <a:off x="2631470" y="2729129"/>
            <a:ext cx="353645" cy="356527"/>
            <a:chOff x="-31452725" y="3191825"/>
            <a:chExt cx="291450" cy="293825"/>
          </a:xfrm>
        </p:grpSpPr>
        <p:sp>
          <p:nvSpPr>
            <p:cNvPr id="7058" name="Google Shape;7058;p9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9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91"/>
          <p:cNvGrpSpPr/>
          <p:nvPr/>
        </p:nvGrpSpPr>
        <p:grpSpPr>
          <a:xfrm>
            <a:off x="2631000" y="3200744"/>
            <a:ext cx="354586" cy="354586"/>
            <a:chOff x="-31452725" y="3551775"/>
            <a:chExt cx="292225" cy="292225"/>
          </a:xfrm>
        </p:grpSpPr>
        <p:sp>
          <p:nvSpPr>
            <p:cNvPr id="7063" name="Google Shape;7063;p9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91"/>
          <p:cNvGrpSpPr/>
          <p:nvPr/>
        </p:nvGrpSpPr>
        <p:grpSpPr>
          <a:xfrm>
            <a:off x="2629559" y="3664729"/>
            <a:ext cx="357468" cy="356497"/>
            <a:chOff x="-31455100" y="3909350"/>
            <a:chExt cx="294600" cy="293800"/>
          </a:xfrm>
        </p:grpSpPr>
        <p:sp>
          <p:nvSpPr>
            <p:cNvPr id="7068" name="Google Shape;7068;p9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91"/>
          <p:cNvGrpSpPr/>
          <p:nvPr/>
        </p:nvGrpSpPr>
        <p:grpSpPr>
          <a:xfrm>
            <a:off x="3970744" y="3665684"/>
            <a:ext cx="353645" cy="354586"/>
            <a:chOff x="-30345325" y="3918800"/>
            <a:chExt cx="291450" cy="292225"/>
          </a:xfrm>
        </p:grpSpPr>
        <p:sp>
          <p:nvSpPr>
            <p:cNvPr id="7071" name="Google Shape;7071;p9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91"/>
          <p:cNvGrpSpPr/>
          <p:nvPr/>
        </p:nvGrpSpPr>
        <p:grpSpPr>
          <a:xfrm>
            <a:off x="2200736" y="1380546"/>
            <a:ext cx="332593" cy="353645"/>
            <a:chOff x="-34755225" y="3202075"/>
            <a:chExt cx="274100" cy="291450"/>
          </a:xfrm>
        </p:grpSpPr>
        <p:sp>
          <p:nvSpPr>
            <p:cNvPr id="7077" name="Google Shape;7077;p9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91"/>
          <p:cNvGrpSpPr/>
          <p:nvPr/>
        </p:nvGrpSpPr>
        <p:grpSpPr>
          <a:xfrm>
            <a:off x="2190209" y="1821587"/>
            <a:ext cx="353645" cy="353645"/>
            <a:chOff x="-34763900" y="3561225"/>
            <a:chExt cx="291450" cy="291450"/>
          </a:xfrm>
        </p:grpSpPr>
        <p:sp>
          <p:nvSpPr>
            <p:cNvPr id="7085" name="Google Shape;7085;p9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8" name="Google Shape;7088;p91"/>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9" name="Google Shape;7089;p91"/>
          <p:cNvGrpSpPr/>
          <p:nvPr/>
        </p:nvGrpSpPr>
        <p:grpSpPr>
          <a:xfrm>
            <a:off x="845106" y="2730099"/>
            <a:ext cx="354586" cy="354586"/>
            <a:chOff x="-32927950" y="3227275"/>
            <a:chExt cx="292225" cy="292225"/>
          </a:xfrm>
        </p:grpSpPr>
        <p:sp>
          <p:nvSpPr>
            <p:cNvPr id="7090" name="Google Shape;7090;p9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9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91"/>
          <p:cNvGrpSpPr/>
          <p:nvPr/>
        </p:nvGrpSpPr>
        <p:grpSpPr>
          <a:xfrm>
            <a:off x="844621" y="3201213"/>
            <a:ext cx="355557" cy="353645"/>
            <a:chOff x="-32927950" y="3586425"/>
            <a:chExt cx="293025" cy="291450"/>
          </a:xfrm>
        </p:grpSpPr>
        <p:sp>
          <p:nvSpPr>
            <p:cNvPr id="7096" name="Google Shape;7096;p9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91"/>
          <p:cNvGrpSpPr/>
          <p:nvPr/>
        </p:nvGrpSpPr>
        <p:grpSpPr>
          <a:xfrm>
            <a:off x="845106" y="3665198"/>
            <a:ext cx="354586" cy="355557"/>
            <a:chOff x="-32927950" y="3944800"/>
            <a:chExt cx="292225" cy="293025"/>
          </a:xfrm>
        </p:grpSpPr>
        <p:sp>
          <p:nvSpPr>
            <p:cNvPr id="7102" name="Google Shape;7102;p9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9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91"/>
          <p:cNvGrpSpPr/>
          <p:nvPr/>
        </p:nvGrpSpPr>
        <p:grpSpPr>
          <a:xfrm>
            <a:off x="3073898" y="2730449"/>
            <a:ext cx="354586" cy="353888"/>
            <a:chOff x="-31094350" y="3194000"/>
            <a:chExt cx="292225" cy="291650"/>
          </a:xfrm>
        </p:grpSpPr>
        <p:sp>
          <p:nvSpPr>
            <p:cNvPr id="7112" name="Google Shape;7112;p9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91"/>
          <p:cNvGrpSpPr/>
          <p:nvPr/>
        </p:nvGrpSpPr>
        <p:grpSpPr>
          <a:xfrm>
            <a:off x="3074368" y="3200941"/>
            <a:ext cx="353645" cy="354191"/>
            <a:chOff x="-31093575" y="3552550"/>
            <a:chExt cx="291450" cy="291900"/>
          </a:xfrm>
        </p:grpSpPr>
        <p:sp>
          <p:nvSpPr>
            <p:cNvPr id="7121" name="Google Shape;7121;p9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9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9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91"/>
          <p:cNvGrpSpPr/>
          <p:nvPr/>
        </p:nvGrpSpPr>
        <p:grpSpPr>
          <a:xfrm>
            <a:off x="3074368" y="3666169"/>
            <a:ext cx="353645" cy="353615"/>
            <a:chOff x="-31093575" y="3911725"/>
            <a:chExt cx="291450" cy="291425"/>
          </a:xfrm>
        </p:grpSpPr>
        <p:sp>
          <p:nvSpPr>
            <p:cNvPr id="7126" name="Google Shape;7126;p9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91"/>
          <p:cNvGrpSpPr/>
          <p:nvPr/>
        </p:nvGrpSpPr>
        <p:grpSpPr>
          <a:xfrm>
            <a:off x="2183798" y="4123136"/>
            <a:ext cx="356497" cy="354586"/>
            <a:chOff x="-29946000" y="3183175"/>
            <a:chExt cx="293800" cy="292225"/>
          </a:xfrm>
        </p:grpSpPr>
        <p:sp>
          <p:nvSpPr>
            <p:cNvPr id="7129" name="Google Shape;7129;p9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9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9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91"/>
          <p:cNvGrpSpPr/>
          <p:nvPr/>
        </p:nvGrpSpPr>
        <p:grpSpPr>
          <a:xfrm>
            <a:off x="2628330" y="1380289"/>
            <a:ext cx="358408" cy="354161"/>
            <a:chOff x="-34408675" y="3202075"/>
            <a:chExt cx="295375" cy="291875"/>
          </a:xfrm>
        </p:grpSpPr>
        <p:sp>
          <p:nvSpPr>
            <p:cNvPr id="7136" name="Google Shape;7136;p9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91"/>
          <p:cNvGrpSpPr/>
          <p:nvPr/>
        </p:nvGrpSpPr>
        <p:grpSpPr>
          <a:xfrm>
            <a:off x="2630241" y="1820283"/>
            <a:ext cx="354586" cy="356254"/>
            <a:chOff x="-34405525" y="3558075"/>
            <a:chExt cx="292225" cy="293600"/>
          </a:xfrm>
        </p:grpSpPr>
        <p:sp>
          <p:nvSpPr>
            <p:cNvPr id="7141" name="Google Shape;7141;p9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91"/>
          <p:cNvGrpSpPr/>
          <p:nvPr/>
        </p:nvGrpSpPr>
        <p:grpSpPr>
          <a:xfrm>
            <a:off x="2629755" y="2256940"/>
            <a:ext cx="355557" cy="353615"/>
            <a:chOff x="-34406325" y="3919600"/>
            <a:chExt cx="293025" cy="291425"/>
          </a:xfrm>
        </p:grpSpPr>
        <p:sp>
          <p:nvSpPr>
            <p:cNvPr id="7145" name="Google Shape;7145;p9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9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91"/>
          <p:cNvGrpSpPr/>
          <p:nvPr/>
        </p:nvGrpSpPr>
        <p:grpSpPr>
          <a:xfrm>
            <a:off x="1293653" y="2736303"/>
            <a:ext cx="353645" cy="342179"/>
            <a:chOff x="-32568800" y="3232000"/>
            <a:chExt cx="291450" cy="282000"/>
          </a:xfrm>
        </p:grpSpPr>
        <p:sp>
          <p:nvSpPr>
            <p:cNvPr id="7153" name="Google Shape;7153;p9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91"/>
          <p:cNvGrpSpPr/>
          <p:nvPr/>
        </p:nvGrpSpPr>
        <p:grpSpPr>
          <a:xfrm>
            <a:off x="1293183" y="3201213"/>
            <a:ext cx="354586" cy="353645"/>
            <a:chOff x="-32569575" y="3586425"/>
            <a:chExt cx="292225" cy="291450"/>
          </a:xfrm>
        </p:grpSpPr>
        <p:sp>
          <p:nvSpPr>
            <p:cNvPr id="7156" name="Google Shape;7156;p9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91"/>
          <p:cNvGrpSpPr/>
          <p:nvPr/>
        </p:nvGrpSpPr>
        <p:grpSpPr>
          <a:xfrm>
            <a:off x="1284098" y="3665805"/>
            <a:ext cx="372756" cy="354343"/>
            <a:chOff x="-32576675" y="3944600"/>
            <a:chExt cx="307200" cy="292025"/>
          </a:xfrm>
        </p:grpSpPr>
        <p:sp>
          <p:nvSpPr>
            <p:cNvPr id="7159" name="Google Shape;7159;p9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91"/>
          <p:cNvGrpSpPr/>
          <p:nvPr/>
        </p:nvGrpSpPr>
        <p:grpSpPr>
          <a:xfrm>
            <a:off x="3529065" y="2730100"/>
            <a:ext cx="354586" cy="354586"/>
            <a:chOff x="-30735200" y="3192625"/>
            <a:chExt cx="292225" cy="292225"/>
          </a:xfrm>
        </p:grpSpPr>
        <p:sp>
          <p:nvSpPr>
            <p:cNvPr id="7162" name="Google Shape;7162;p9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91"/>
          <p:cNvGrpSpPr/>
          <p:nvPr/>
        </p:nvGrpSpPr>
        <p:grpSpPr>
          <a:xfrm>
            <a:off x="3529065" y="3201532"/>
            <a:ext cx="354586" cy="353008"/>
            <a:chOff x="-30735200" y="3552550"/>
            <a:chExt cx="292225" cy="290925"/>
          </a:xfrm>
        </p:grpSpPr>
        <p:sp>
          <p:nvSpPr>
            <p:cNvPr id="7170" name="Google Shape;7170;p9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91"/>
          <p:cNvGrpSpPr/>
          <p:nvPr/>
        </p:nvGrpSpPr>
        <p:grpSpPr>
          <a:xfrm>
            <a:off x="3529065" y="3666154"/>
            <a:ext cx="354586" cy="353645"/>
            <a:chOff x="-30735200" y="3910925"/>
            <a:chExt cx="292225" cy="291450"/>
          </a:xfrm>
        </p:grpSpPr>
        <p:sp>
          <p:nvSpPr>
            <p:cNvPr id="7173" name="Google Shape;7173;p9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5" name="Google Shape;7175;p91"/>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6" name="Google Shape;7176;p91"/>
          <p:cNvGrpSpPr/>
          <p:nvPr/>
        </p:nvGrpSpPr>
        <p:grpSpPr>
          <a:xfrm>
            <a:off x="4882910" y="1379021"/>
            <a:ext cx="358971" cy="359224"/>
            <a:chOff x="-57956275" y="3197925"/>
            <a:chExt cx="319000" cy="319225"/>
          </a:xfrm>
        </p:grpSpPr>
        <p:sp>
          <p:nvSpPr>
            <p:cNvPr id="7177" name="Google Shape;7177;p9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9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9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9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91"/>
          <p:cNvGrpSpPr/>
          <p:nvPr/>
        </p:nvGrpSpPr>
        <p:grpSpPr>
          <a:xfrm>
            <a:off x="4905064" y="1835446"/>
            <a:ext cx="314662" cy="358971"/>
            <a:chOff x="-57940525" y="3590375"/>
            <a:chExt cx="279625" cy="319000"/>
          </a:xfrm>
        </p:grpSpPr>
        <p:sp>
          <p:nvSpPr>
            <p:cNvPr id="7185" name="Google Shape;7185;p9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9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91"/>
          <p:cNvGrpSpPr/>
          <p:nvPr/>
        </p:nvGrpSpPr>
        <p:grpSpPr>
          <a:xfrm>
            <a:off x="4875945" y="2276817"/>
            <a:ext cx="358099" cy="358999"/>
            <a:chOff x="-57959425" y="3982600"/>
            <a:chExt cx="318225" cy="319025"/>
          </a:xfrm>
        </p:grpSpPr>
        <p:sp>
          <p:nvSpPr>
            <p:cNvPr id="7191" name="Google Shape;7191;p9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91"/>
          <p:cNvGrpSpPr/>
          <p:nvPr/>
        </p:nvGrpSpPr>
        <p:grpSpPr>
          <a:xfrm>
            <a:off x="7076112" y="1380146"/>
            <a:ext cx="357226" cy="357226"/>
            <a:chOff x="-55987225" y="3198925"/>
            <a:chExt cx="317450" cy="317450"/>
          </a:xfrm>
        </p:grpSpPr>
        <p:sp>
          <p:nvSpPr>
            <p:cNvPr id="7196" name="Google Shape;7196;p9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9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91"/>
          <p:cNvGrpSpPr/>
          <p:nvPr/>
        </p:nvGrpSpPr>
        <p:grpSpPr>
          <a:xfrm>
            <a:off x="7076112" y="1836178"/>
            <a:ext cx="357226" cy="357367"/>
            <a:chOff x="-55987225" y="3591025"/>
            <a:chExt cx="317450" cy="317575"/>
          </a:xfrm>
        </p:grpSpPr>
        <p:sp>
          <p:nvSpPr>
            <p:cNvPr id="7201" name="Google Shape;7201;p9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91"/>
          <p:cNvGrpSpPr/>
          <p:nvPr/>
        </p:nvGrpSpPr>
        <p:grpSpPr>
          <a:xfrm>
            <a:off x="7090027" y="2276817"/>
            <a:ext cx="358999" cy="358999"/>
            <a:chOff x="-55988800" y="3982600"/>
            <a:chExt cx="319025" cy="319025"/>
          </a:xfrm>
        </p:grpSpPr>
        <p:sp>
          <p:nvSpPr>
            <p:cNvPr id="7207" name="Google Shape;7207;p9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91"/>
          <p:cNvGrpSpPr/>
          <p:nvPr/>
        </p:nvGrpSpPr>
        <p:grpSpPr>
          <a:xfrm>
            <a:off x="5748546" y="2734774"/>
            <a:ext cx="356326" cy="358971"/>
            <a:chOff x="-54026025" y="3192625"/>
            <a:chExt cx="316650" cy="319000"/>
          </a:xfrm>
        </p:grpSpPr>
        <p:sp>
          <p:nvSpPr>
            <p:cNvPr id="7213" name="Google Shape;7213;p9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9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9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91"/>
          <p:cNvGrpSpPr/>
          <p:nvPr/>
        </p:nvGrpSpPr>
        <p:grpSpPr>
          <a:xfrm>
            <a:off x="5768492" y="3205748"/>
            <a:ext cx="316434" cy="358099"/>
            <a:chOff x="-54007925" y="3584850"/>
            <a:chExt cx="281200" cy="318225"/>
          </a:xfrm>
        </p:grpSpPr>
        <p:sp>
          <p:nvSpPr>
            <p:cNvPr id="7222" name="Google Shape;7222;p9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9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91"/>
          <p:cNvGrpSpPr/>
          <p:nvPr/>
        </p:nvGrpSpPr>
        <p:grpSpPr>
          <a:xfrm>
            <a:off x="5768492" y="3667633"/>
            <a:ext cx="316434" cy="358914"/>
            <a:chOff x="-54007925" y="3975575"/>
            <a:chExt cx="281200" cy="318950"/>
          </a:xfrm>
        </p:grpSpPr>
        <p:sp>
          <p:nvSpPr>
            <p:cNvPr id="7229" name="Google Shape;7229;p9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91"/>
          <p:cNvGrpSpPr/>
          <p:nvPr/>
        </p:nvGrpSpPr>
        <p:grpSpPr>
          <a:xfrm>
            <a:off x="8003359" y="2752104"/>
            <a:ext cx="274770" cy="358492"/>
            <a:chOff x="-52005775" y="3208025"/>
            <a:chExt cx="244175" cy="318575"/>
          </a:xfrm>
        </p:grpSpPr>
        <p:sp>
          <p:nvSpPr>
            <p:cNvPr id="7234" name="Google Shape;7234;p9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9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9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9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9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91"/>
          <p:cNvGrpSpPr/>
          <p:nvPr/>
        </p:nvGrpSpPr>
        <p:grpSpPr>
          <a:xfrm>
            <a:off x="5309825" y="1380146"/>
            <a:ext cx="358099" cy="358099"/>
            <a:chOff x="-57568775" y="3198925"/>
            <a:chExt cx="318225" cy="318225"/>
          </a:xfrm>
        </p:grpSpPr>
        <p:sp>
          <p:nvSpPr>
            <p:cNvPr id="7246" name="Google Shape;7246;p9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91"/>
          <p:cNvGrpSpPr/>
          <p:nvPr/>
        </p:nvGrpSpPr>
        <p:grpSpPr>
          <a:xfrm>
            <a:off x="5331543" y="1835446"/>
            <a:ext cx="314662" cy="358099"/>
            <a:chOff x="-57549075" y="3590375"/>
            <a:chExt cx="279625" cy="318225"/>
          </a:xfrm>
        </p:grpSpPr>
        <p:sp>
          <p:nvSpPr>
            <p:cNvPr id="7253" name="Google Shape;7253;p9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91"/>
          <p:cNvGrpSpPr/>
          <p:nvPr/>
        </p:nvGrpSpPr>
        <p:grpSpPr>
          <a:xfrm>
            <a:off x="5323740" y="2276817"/>
            <a:ext cx="359871" cy="359871"/>
            <a:chOff x="-57570350" y="3982600"/>
            <a:chExt cx="319800" cy="319800"/>
          </a:xfrm>
        </p:grpSpPr>
        <p:sp>
          <p:nvSpPr>
            <p:cNvPr id="7258" name="Google Shape;7258;p9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9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91"/>
          <p:cNvGrpSpPr/>
          <p:nvPr/>
        </p:nvGrpSpPr>
        <p:grpSpPr>
          <a:xfrm>
            <a:off x="7538779" y="1379246"/>
            <a:ext cx="314662" cy="358999"/>
            <a:chOff x="-55576850" y="3198125"/>
            <a:chExt cx="279625" cy="319025"/>
          </a:xfrm>
        </p:grpSpPr>
        <p:sp>
          <p:nvSpPr>
            <p:cNvPr id="7263" name="Google Shape;7263;p9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91"/>
          <p:cNvGrpSpPr/>
          <p:nvPr/>
        </p:nvGrpSpPr>
        <p:grpSpPr>
          <a:xfrm>
            <a:off x="7516174" y="1835221"/>
            <a:ext cx="359871" cy="358324"/>
            <a:chOff x="-55596550" y="3590175"/>
            <a:chExt cx="319800" cy="318425"/>
          </a:xfrm>
        </p:grpSpPr>
        <p:sp>
          <p:nvSpPr>
            <p:cNvPr id="7268" name="Google Shape;7268;p9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9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91"/>
          <p:cNvGrpSpPr/>
          <p:nvPr/>
        </p:nvGrpSpPr>
        <p:grpSpPr>
          <a:xfrm>
            <a:off x="7531412" y="2276564"/>
            <a:ext cx="358999" cy="359252"/>
            <a:chOff x="-55595775" y="3982375"/>
            <a:chExt cx="319025" cy="319250"/>
          </a:xfrm>
        </p:grpSpPr>
        <p:sp>
          <p:nvSpPr>
            <p:cNvPr id="7273" name="Google Shape;7273;p9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9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91"/>
          <p:cNvGrpSpPr/>
          <p:nvPr/>
        </p:nvGrpSpPr>
        <p:grpSpPr>
          <a:xfrm>
            <a:off x="6188595" y="2734774"/>
            <a:ext cx="358999" cy="358099"/>
            <a:chOff x="-53635375" y="3192625"/>
            <a:chExt cx="319025" cy="318225"/>
          </a:xfrm>
        </p:grpSpPr>
        <p:sp>
          <p:nvSpPr>
            <p:cNvPr id="7280" name="Google Shape;7280;p9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91"/>
          <p:cNvGrpSpPr/>
          <p:nvPr/>
        </p:nvGrpSpPr>
        <p:grpSpPr>
          <a:xfrm>
            <a:off x="6210763" y="3205748"/>
            <a:ext cx="314662" cy="358999"/>
            <a:chOff x="-53615675" y="3584850"/>
            <a:chExt cx="279625" cy="319025"/>
          </a:xfrm>
        </p:grpSpPr>
        <p:sp>
          <p:nvSpPr>
            <p:cNvPr id="7284" name="Google Shape;7284;p9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91"/>
          <p:cNvGrpSpPr/>
          <p:nvPr/>
        </p:nvGrpSpPr>
        <p:grpSpPr>
          <a:xfrm>
            <a:off x="6188609" y="3668674"/>
            <a:ext cx="358971" cy="357874"/>
            <a:chOff x="-53634575" y="3976500"/>
            <a:chExt cx="319000" cy="318025"/>
          </a:xfrm>
        </p:grpSpPr>
        <p:sp>
          <p:nvSpPr>
            <p:cNvPr id="7288" name="Google Shape;7288;p9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9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9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91"/>
          <p:cNvGrpSpPr/>
          <p:nvPr/>
        </p:nvGrpSpPr>
        <p:grpSpPr>
          <a:xfrm>
            <a:off x="7983413" y="3211628"/>
            <a:ext cx="314662" cy="358436"/>
            <a:chOff x="-52023900" y="3590075"/>
            <a:chExt cx="279625" cy="318525"/>
          </a:xfrm>
        </p:grpSpPr>
        <p:sp>
          <p:nvSpPr>
            <p:cNvPr id="7297" name="Google Shape;7297;p9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91"/>
          <p:cNvGrpSpPr/>
          <p:nvPr/>
        </p:nvGrpSpPr>
        <p:grpSpPr>
          <a:xfrm>
            <a:off x="5746654" y="1380146"/>
            <a:ext cx="358971" cy="358971"/>
            <a:chOff x="-57173375" y="3198925"/>
            <a:chExt cx="319000" cy="319000"/>
          </a:xfrm>
        </p:grpSpPr>
        <p:sp>
          <p:nvSpPr>
            <p:cNvPr id="7305" name="Google Shape;7305;p9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91"/>
          <p:cNvGrpSpPr/>
          <p:nvPr/>
        </p:nvGrpSpPr>
        <p:grpSpPr>
          <a:xfrm>
            <a:off x="5747541" y="1857587"/>
            <a:ext cx="357198" cy="314690"/>
            <a:chOff x="-57176525" y="3610050"/>
            <a:chExt cx="317425" cy="279650"/>
          </a:xfrm>
        </p:grpSpPr>
        <p:sp>
          <p:nvSpPr>
            <p:cNvPr id="7310" name="Google Shape;7310;p9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9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91"/>
          <p:cNvGrpSpPr/>
          <p:nvPr/>
        </p:nvGrpSpPr>
        <p:grpSpPr>
          <a:xfrm>
            <a:off x="7957995" y="1380146"/>
            <a:ext cx="358099" cy="356326"/>
            <a:chOff x="-55202750" y="3198925"/>
            <a:chExt cx="318225" cy="316650"/>
          </a:xfrm>
        </p:grpSpPr>
        <p:sp>
          <p:nvSpPr>
            <p:cNvPr id="7316" name="Google Shape;7316;p9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91"/>
          <p:cNvGrpSpPr/>
          <p:nvPr/>
        </p:nvGrpSpPr>
        <p:grpSpPr>
          <a:xfrm>
            <a:off x="7968629" y="1835446"/>
            <a:ext cx="336830" cy="358099"/>
            <a:chOff x="-55194875" y="3590375"/>
            <a:chExt cx="299325" cy="318225"/>
          </a:xfrm>
        </p:grpSpPr>
        <p:sp>
          <p:nvSpPr>
            <p:cNvPr id="7319" name="Google Shape;7319;p9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91"/>
          <p:cNvGrpSpPr/>
          <p:nvPr/>
        </p:nvGrpSpPr>
        <p:grpSpPr>
          <a:xfrm>
            <a:off x="7973247" y="2277717"/>
            <a:ext cx="357198" cy="357198"/>
            <a:chOff x="-55203525" y="3983400"/>
            <a:chExt cx="317425" cy="317425"/>
          </a:xfrm>
        </p:grpSpPr>
        <p:sp>
          <p:nvSpPr>
            <p:cNvPr id="7325" name="Google Shape;7325;p9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91"/>
          <p:cNvGrpSpPr/>
          <p:nvPr/>
        </p:nvGrpSpPr>
        <p:grpSpPr>
          <a:xfrm>
            <a:off x="6639727" y="2734774"/>
            <a:ext cx="335930" cy="358971"/>
            <a:chOff x="-53232900" y="3192625"/>
            <a:chExt cx="298525" cy="319000"/>
          </a:xfrm>
        </p:grpSpPr>
        <p:sp>
          <p:nvSpPr>
            <p:cNvPr id="7329" name="Google Shape;7329;p9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9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9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91"/>
          <p:cNvGrpSpPr/>
          <p:nvPr/>
        </p:nvGrpSpPr>
        <p:grpSpPr>
          <a:xfrm>
            <a:off x="6629093" y="3205748"/>
            <a:ext cx="357198" cy="356326"/>
            <a:chOff x="-53242350" y="3584850"/>
            <a:chExt cx="317425" cy="316650"/>
          </a:xfrm>
        </p:grpSpPr>
        <p:sp>
          <p:nvSpPr>
            <p:cNvPr id="7338" name="Google Shape;7338;p9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9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91"/>
          <p:cNvGrpSpPr/>
          <p:nvPr/>
        </p:nvGrpSpPr>
        <p:grpSpPr>
          <a:xfrm>
            <a:off x="6650362" y="3668449"/>
            <a:ext cx="314662" cy="358999"/>
            <a:chOff x="-53224225" y="3976300"/>
            <a:chExt cx="279625" cy="319025"/>
          </a:xfrm>
        </p:grpSpPr>
        <p:sp>
          <p:nvSpPr>
            <p:cNvPr id="7344" name="Google Shape;7344;p9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9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91"/>
          <p:cNvGrpSpPr/>
          <p:nvPr/>
        </p:nvGrpSpPr>
        <p:grpSpPr>
          <a:xfrm>
            <a:off x="7961258" y="3676129"/>
            <a:ext cx="358971" cy="358408"/>
            <a:chOff x="-52043575" y="3983125"/>
            <a:chExt cx="319000" cy="318500"/>
          </a:xfrm>
        </p:grpSpPr>
        <p:sp>
          <p:nvSpPr>
            <p:cNvPr id="7352" name="Google Shape;7352;p9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9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9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91"/>
          <p:cNvGrpSpPr/>
          <p:nvPr/>
        </p:nvGrpSpPr>
        <p:grpSpPr>
          <a:xfrm>
            <a:off x="6215199" y="1380146"/>
            <a:ext cx="314662" cy="358971"/>
            <a:chOff x="-56766175" y="3198925"/>
            <a:chExt cx="279625" cy="319000"/>
          </a:xfrm>
        </p:grpSpPr>
        <p:sp>
          <p:nvSpPr>
            <p:cNvPr id="7362" name="Google Shape;7362;p9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91"/>
          <p:cNvGrpSpPr/>
          <p:nvPr/>
        </p:nvGrpSpPr>
        <p:grpSpPr>
          <a:xfrm>
            <a:off x="6214313" y="1835446"/>
            <a:ext cx="316434" cy="358099"/>
            <a:chOff x="-56766175" y="3590375"/>
            <a:chExt cx="281200" cy="318225"/>
          </a:xfrm>
        </p:grpSpPr>
        <p:sp>
          <p:nvSpPr>
            <p:cNvPr id="7370" name="Google Shape;7370;p9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91"/>
          <p:cNvGrpSpPr/>
          <p:nvPr/>
        </p:nvGrpSpPr>
        <p:grpSpPr>
          <a:xfrm>
            <a:off x="6251269" y="2276817"/>
            <a:ext cx="272126" cy="358099"/>
            <a:chOff x="-56747275" y="3982600"/>
            <a:chExt cx="241825" cy="318225"/>
          </a:xfrm>
        </p:grpSpPr>
        <p:sp>
          <p:nvSpPr>
            <p:cNvPr id="7375" name="Google Shape;7375;p9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91"/>
          <p:cNvGrpSpPr/>
          <p:nvPr/>
        </p:nvGrpSpPr>
        <p:grpSpPr>
          <a:xfrm>
            <a:off x="4859020" y="3219055"/>
            <a:ext cx="358999" cy="342991"/>
            <a:chOff x="-54812875" y="3596675"/>
            <a:chExt cx="319025" cy="304800"/>
          </a:xfrm>
        </p:grpSpPr>
        <p:sp>
          <p:nvSpPr>
            <p:cNvPr id="7383" name="Google Shape;7383;p9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0" name="Google Shape;7390;p91"/>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1"/>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2" name="Google Shape;7392;p91"/>
          <p:cNvGrpSpPr/>
          <p:nvPr/>
        </p:nvGrpSpPr>
        <p:grpSpPr>
          <a:xfrm>
            <a:off x="4881188" y="3675538"/>
            <a:ext cx="314662" cy="358099"/>
            <a:chOff x="-54793175" y="3982600"/>
            <a:chExt cx="279625" cy="318225"/>
          </a:xfrm>
        </p:grpSpPr>
        <p:sp>
          <p:nvSpPr>
            <p:cNvPr id="7393" name="Google Shape;7393;p9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9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91"/>
          <p:cNvGrpSpPr/>
          <p:nvPr/>
        </p:nvGrpSpPr>
        <p:grpSpPr>
          <a:xfrm>
            <a:off x="7092647" y="2734774"/>
            <a:ext cx="314662" cy="358099"/>
            <a:chOff x="-52832000" y="3192625"/>
            <a:chExt cx="279625" cy="318225"/>
          </a:xfrm>
        </p:grpSpPr>
        <p:sp>
          <p:nvSpPr>
            <p:cNvPr id="7401" name="Google Shape;7401;p9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91"/>
          <p:cNvGrpSpPr/>
          <p:nvPr/>
        </p:nvGrpSpPr>
        <p:grpSpPr>
          <a:xfrm>
            <a:off x="5779179" y="2276142"/>
            <a:ext cx="323524" cy="358774"/>
            <a:chOff x="-57162350" y="3982000"/>
            <a:chExt cx="287500" cy="318825"/>
          </a:xfrm>
        </p:grpSpPr>
        <p:sp>
          <p:nvSpPr>
            <p:cNvPr id="7410" name="Google Shape;7410;p9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9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91"/>
          <p:cNvGrpSpPr/>
          <p:nvPr/>
        </p:nvGrpSpPr>
        <p:grpSpPr>
          <a:xfrm>
            <a:off x="7070492" y="3206648"/>
            <a:ext cx="358971" cy="357198"/>
            <a:chOff x="-52851675" y="3585650"/>
            <a:chExt cx="319000" cy="317425"/>
          </a:xfrm>
        </p:grpSpPr>
        <p:sp>
          <p:nvSpPr>
            <p:cNvPr id="7419" name="Google Shape;7419;p9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9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91"/>
          <p:cNvGrpSpPr/>
          <p:nvPr/>
        </p:nvGrpSpPr>
        <p:grpSpPr>
          <a:xfrm>
            <a:off x="7092647" y="3668449"/>
            <a:ext cx="314662" cy="358999"/>
            <a:chOff x="-52832000" y="3976300"/>
            <a:chExt cx="279625" cy="319025"/>
          </a:xfrm>
        </p:grpSpPr>
        <p:sp>
          <p:nvSpPr>
            <p:cNvPr id="7426" name="Google Shape;7426;p9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9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91"/>
          <p:cNvGrpSpPr/>
          <p:nvPr/>
        </p:nvGrpSpPr>
        <p:grpSpPr>
          <a:xfrm>
            <a:off x="6209853" y="4123097"/>
            <a:ext cx="316434" cy="358099"/>
            <a:chOff x="-51633225" y="3198925"/>
            <a:chExt cx="281200" cy="318225"/>
          </a:xfrm>
        </p:grpSpPr>
        <p:sp>
          <p:nvSpPr>
            <p:cNvPr id="7432" name="Google Shape;7432;p9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91"/>
          <p:cNvGrpSpPr/>
          <p:nvPr/>
        </p:nvGrpSpPr>
        <p:grpSpPr>
          <a:xfrm>
            <a:off x="6628676" y="1381018"/>
            <a:ext cx="365188" cy="357226"/>
            <a:chOff x="-56396775" y="3199700"/>
            <a:chExt cx="324525" cy="317450"/>
          </a:xfrm>
        </p:grpSpPr>
        <p:sp>
          <p:nvSpPr>
            <p:cNvPr id="7440" name="Google Shape;7440;p9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9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91"/>
          <p:cNvGrpSpPr/>
          <p:nvPr/>
        </p:nvGrpSpPr>
        <p:grpSpPr>
          <a:xfrm>
            <a:off x="6631771" y="1846953"/>
            <a:ext cx="358999" cy="335958"/>
            <a:chOff x="-56394425" y="3600600"/>
            <a:chExt cx="319025" cy="298550"/>
          </a:xfrm>
        </p:grpSpPr>
        <p:sp>
          <p:nvSpPr>
            <p:cNvPr id="7447" name="Google Shape;7447;p9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91"/>
          <p:cNvGrpSpPr/>
          <p:nvPr/>
        </p:nvGrpSpPr>
        <p:grpSpPr>
          <a:xfrm>
            <a:off x="6662538" y="2277717"/>
            <a:ext cx="327068" cy="357198"/>
            <a:chOff x="-56379450" y="3983400"/>
            <a:chExt cx="290650" cy="317425"/>
          </a:xfrm>
        </p:grpSpPr>
        <p:sp>
          <p:nvSpPr>
            <p:cNvPr id="7451" name="Google Shape;7451;p9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91"/>
          <p:cNvGrpSpPr/>
          <p:nvPr/>
        </p:nvGrpSpPr>
        <p:grpSpPr>
          <a:xfrm>
            <a:off x="5326242" y="2741864"/>
            <a:ext cx="316434" cy="358971"/>
            <a:chOff x="-54401725" y="3198925"/>
            <a:chExt cx="281200" cy="319000"/>
          </a:xfrm>
        </p:grpSpPr>
        <p:sp>
          <p:nvSpPr>
            <p:cNvPr id="7460" name="Google Shape;7460;p9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91"/>
          <p:cNvGrpSpPr/>
          <p:nvPr/>
        </p:nvGrpSpPr>
        <p:grpSpPr>
          <a:xfrm>
            <a:off x="5327128" y="3211965"/>
            <a:ext cx="314662" cy="358099"/>
            <a:chOff x="-54401725" y="3590375"/>
            <a:chExt cx="279625" cy="318225"/>
          </a:xfrm>
        </p:grpSpPr>
        <p:sp>
          <p:nvSpPr>
            <p:cNvPr id="7472" name="Google Shape;7472;p9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91"/>
          <p:cNvGrpSpPr/>
          <p:nvPr/>
        </p:nvGrpSpPr>
        <p:grpSpPr>
          <a:xfrm>
            <a:off x="5324920" y="3675538"/>
            <a:ext cx="319079" cy="358099"/>
            <a:chOff x="-54403300" y="3982600"/>
            <a:chExt cx="283550" cy="318225"/>
          </a:xfrm>
        </p:grpSpPr>
        <p:sp>
          <p:nvSpPr>
            <p:cNvPr id="7479" name="Google Shape;7479;p9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91"/>
          <p:cNvGrpSpPr/>
          <p:nvPr/>
        </p:nvGrpSpPr>
        <p:grpSpPr>
          <a:xfrm>
            <a:off x="7512313" y="2736772"/>
            <a:ext cx="356298" cy="356973"/>
            <a:chOff x="-52458650" y="3194400"/>
            <a:chExt cx="316625" cy="317225"/>
          </a:xfrm>
        </p:grpSpPr>
        <p:sp>
          <p:nvSpPr>
            <p:cNvPr id="7485" name="Google Shape;7485;p9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91"/>
          <p:cNvGrpSpPr/>
          <p:nvPr/>
        </p:nvGrpSpPr>
        <p:grpSpPr>
          <a:xfrm>
            <a:off x="4881188" y="2741864"/>
            <a:ext cx="314662" cy="358971"/>
            <a:chOff x="-54793175" y="3198925"/>
            <a:chExt cx="279625" cy="319000"/>
          </a:xfrm>
        </p:grpSpPr>
        <p:sp>
          <p:nvSpPr>
            <p:cNvPr id="7494" name="Google Shape;7494;p9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91"/>
          <p:cNvGrpSpPr/>
          <p:nvPr/>
        </p:nvGrpSpPr>
        <p:grpSpPr>
          <a:xfrm>
            <a:off x="7521611" y="3205748"/>
            <a:ext cx="337703" cy="357845"/>
            <a:chOff x="-52450000" y="3584850"/>
            <a:chExt cx="300100" cy="318000"/>
          </a:xfrm>
        </p:grpSpPr>
        <p:sp>
          <p:nvSpPr>
            <p:cNvPr id="7502" name="Google Shape;7502;p9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91"/>
          <p:cNvGrpSpPr/>
          <p:nvPr/>
        </p:nvGrpSpPr>
        <p:grpSpPr>
          <a:xfrm>
            <a:off x="7533131" y="3670221"/>
            <a:ext cx="314662" cy="357226"/>
            <a:chOff x="-52440550" y="3977875"/>
            <a:chExt cx="279625" cy="317450"/>
          </a:xfrm>
        </p:grpSpPr>
        <p:sp>
          <p:nvSpPr>
            <p:cNvPr id="7510" name="Google Shape;7510;p9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9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91"/>
          <p:cNvGrpSpPr/>
          <p:nvPr/>
        </p:nvGrpSpPr>
        <p:grpSpPr>
          <a:xfrm>
            <a:off x="6645066" y="4126427"/>
            <a:ext cx="314662" cy="358999"/>
            <a:chOff x="-51623775" y="3584850"/>
            <a:chExt cx="279625" cy="319025"/>
          </a:xfrm>
        </p:grpSpPr>
        <p:sp>
          <p:nvSpPr>
            <p:cNvPr id="7519" name="Google Shape;7519;p9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8" name="Google Shape;7528;p91"/>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529" name="Google Shape;7529;p91"/>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33" name="Shape 7533"/>
        <p:cNvGrpSpPr/>
        <p:nvPr/>
      </p:nvGrpSpPr>
      <p:grpSpPr>
        <a:xfrm>
          <a:off x="0" y="0"/>
          <a:ext cx="0" cy="0"/>
          <a:chOff x="0" y="0"/>
          <a:chExt cx="0" cy="0"/>
        </a:xfrm>
      </p:grpSpPr>
      <p:grpSp>
        <p:nvGrpSpPr>
          <p:cNvPr id="7534" name="Google Shape;7534;p92"/>
          <p:cNvGrpSpPr/>
          <p:nvPr/>
        </p:nvGrpSpPr>
        <p:grpSpPr>
          <a:xfrm>
            <a:off x="885675" y="1386849"/>
            <a:ext cx="276003" cy="357300"/>
            <a:chOff x="-50469125" y="3183175"/>
            <a:chExt cx="233150" cy="301825"/>
          </a:xfrm>
        </p:grpSpPr>
        <p:sp>
          <p:nvSpPr>
            <p:cNvPr id="7535" name="Google Shape;7535;p9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2"/>
          <p:cNvGrpSpPr/>
          <p:nvPr/>
        </p:nvGrpSpPr>
        <p:grpSpPr>
          <a:xfrm>
            <a:off x="845574" y="1822251"/>
            <a:ext cx="356205" cy="355288"/>
            <a:chOff x="-50504575" y="3550975"/>
            <a:chExt cx="300900" cy="300125"/>
          </a:xfrm>
        </p:grpSpPr>
        <p:sp>
          <p:nvSpPr>
            <p:cNvPr id="7539" name="Google Shape;7539;p9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92"/>
          <p:cNvGrpSpPr/>
          <p:nvPr/>
        </p:nvGrpSpPr>
        <p:grpSpPr>
          <a:xfrm>
            <a:off x="845574" y="2260493"/>
            <a:ext cx="356205" cy="354341"/>
            <a:chOff x="-50503000" y="3921175"/>
            <a:chExt cx="300900" cy="299325"/>
          </a:xfrm>
        </p:grpSpPr>
        <p:sp>
          <p:nvSpPr>
            <p:cNvPr id="7544" name="Google Shape;7544;p9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92"/>
          <p:cNvGrpSpPr/>
          <p:nvPr/>
        </p:nvGrpSpPr>
        <p:grpSpPr>
          <a:xfrm>
            <a:off x="3049627" y="1406411"/>
            <a:ext cx="355258" cy="356205"/>
            <a:chOff x="-48630025" y="3199700"/>
            <a:chExt cx="300100" cy="300900"/>
          </a:xfrm>
        </p:grpSpPr>
        <p:sp>
          <p:nvSpPr>
            <p:cNvPr id="7550" name="Google Shape;7550;p9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92"/>
          <p:cNvGrpSpPr/>
          <p:nvPr/>
        </p:nvGrpSpPr>
        <p:grpSpPr>
          <a:xfrm>
            <a:off x="3049627" y="1843707"/>
            <a:ext cx="355258" cy="355258"/>
            <a:chOff x="-48630025" y="3569100"/>
            <a:chExt cx="300100" cy="300100"/>
          </a:xfrm>
        </p:grpSpPr>
        <p:sp>
          <p:nvSpPr>
            <p:cNvPr id="7554" name="Google Shape;7554;p9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92"/>
          <p:cNvGrpSpPr/>
          <p:nvPr/>
        </p:nvGrpSpPr>
        <p:grpSpPr>
          <a:xfrm>
            <a:off x="3050101" y="2281003"/>
            <a:ext cx="354311" cy="353394"/>
            <a:chOff x="-48629225" y="3938500"/>
            <a:chExt cx="299300" cy="298525"/>
          </a:xfrm>
        </p:grpSpPr>
        <p:sp>
          <p:nvSpPr>
            <p:cNvPr id="7565" name="Google Shape;7565;p9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92"/>
          <p:cNvGrpSpPr/>
          <p:nvPr/>
        </p:nvGrpSpPr>
        <p:grpSpPr>
          <a:xfrm>
            <a:off x="1785504" y="2752344"/>
            <a:ext cx="311458" cy="354341"/>
            <a:chOff x="-46762575" y="3200500"/>
            <a:chExt cx="263100" cy="299325"/>
          </a:xfrm>
        </p:grpSpPr>
        <p:sp>
          <p:nvSpPr>
            <p:cNvPr id="7570" name="Google Shape;7570;p9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92"/>
          <p:cNvGrpSpPr/>
          <p:nvPr/>
        </p:nvGrpSpPr>
        <p:grpSpPr>
          <a:xfrm>
            <a:off x="1763589" y="3211066"/>
            <a:ext cx="355288" cy="312375"/>
            <a:chOff x="-46779900" y="3588000"/>
            <a:chExt cx="300125" cy="263875"/>
          </a:xfrm>
        </p:grpSpPr>
        <p:sp>
          <p:nvSpPr>
            <p:cNvPr id="7576" name="Google Shape;7576;p9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9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92"/>
          <p:cNvGrpSpPr/>
          <p:nvPr/>
        </p:nvGrpSpPr>
        <p:grpSpPr>
          <a:xfrm>
            <a:off x="1764062" y="3625988"/>
            <a:ext cx="354341" cy="353394"/>
            <a:chOff x="-46779100" y="3938500"/>
            <a:chExt cx="299325" cy="298525"/>
          </a:xfrm>
        </p:grpSpPr>
        <p:sp>
          <p:nvSpPr>
            <p:cNvPr id="7581" name="Google Shape;7581;p9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92"/>
          <p:cNvGrpSpPr/>
          <p:nvPr/>
        </p:nvGrpSpPr>
        <p:grpSpPr>
          <a:xfrm>
            <a:off x="3971800" y="2758855"/>
            <a:ext cx="355258" cy="355288"/>
            <a:chOff x="-44924250" y="3206000"/>
            <a:chExt cx="300100" cy="300125"/>
          </a:xfrm>
        </p:grpSpPr>
        <p:sp>
          <p:nvSpPr>
            <p:cNvPr id="7584" name="Google Shape;7584;p9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92"/>
          <p:cNvGrpSpPr/>
          <p:nvPr/>
        </p:nvGrpSpPr>
        <p:grpSpPr>
          <a:xfrm>
            <a:off x="1286286" y="1386849"/>
            <a:ext cx="355258" cy="355258"/>
            <a:chOff x="-50134375" y="3183175"/>
            <a:chExt cx="300100" cy="300100"/>
          </a:xfrm>
        </p:grpSpPr>
        <p:sp>
          <p:nvSpPr>
            <p:cNvPr id="7590" name="Google Shape;7590;p9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92"/>
          <p:cNvGrpSpPr/>
          <p:nvPr/>
        </p:nvGrpSpPr>
        <p:grpSpPr>
          <a:xfrm>
            <a:off x="1286286" y="1822251"/>
            <a:ext cx="355258" cy="355288"/>
            <a:chOff x="-50134375" y="3550975"/>
            <a:chExt cx="300100" cy="300125"/>
          </a:xfrm>
        </p:grpSpPr>
        <p:sp>
          <p:nvSpPr>
            <p:cNvPr id="7601" name="Google Shape;7601;p9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92"/>
          <p:cNvGrpSpPr/>
          <p:nvPr/>
        </p:nvGrpSpPr>
        <p:grpSpPr>
          <a:xfrm>
            <a:off x="1286286" y="2259783"/>
            <a:ext cx="355258" cy="355051"/>
            <a:chOff x="-50134375" y="3920575"/>
            <a:chExt cx="300100" cy="299925"/>
          </a:xfrm>
        </p:grpSpPr>
        <p:sp>
          <p:nvSpPr>
            <p:cNvPr id="7604" name="Google Shape;7604;p9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92"/>
          <p:cNvGrpSpPr/>
          <p:nvPr/>
        </p:nvGrpSpPr>
        <p:grpSpPr>
          <a:xfrm>
            <a:off x="3497010" y="1407358"/>
            <a:ext cx="357123" cy="355258"/>
            <a:chOff x="-48262200" y="3200500"/>
            <a:chExt cx="301675" cy="300100"/>
          </a:xfrm>
        </p:grpSpPr>
        <p:sp>
          <p:nvSpPr>
            <p:cNvPr id="7608" name="Google Shape;7608;p9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92"/>
          <p:cNvGrpSpPr/>
          <p:nvPr/>
        </p:nvGrpSpPr>
        <p:grpSpPr>
          <a:xfrm>
            <a:off x="3526383" y="1844447"/>
            <a:ext cx="298377" cy="354519"/>
            <a:chOff x="-48233050" y="3569725"/>
            <a:chExt cx="252050" cy="299475"/>
          </a:xfrm>
        </p:grpSpPr>
        <p:sp>
          <p:nvSpPr>
            <p:cNvPr id="7618" name="Google Shape;7618;p9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92"/>
          <p:cNvGrpSpPr/>
          <p:nvPr/>
        </p:nvGrpSpPr>
        <p:grpSpPr>
          <a:xfrm>
            <a:off x="3550148" y="2278191"/>
            <a:ext cx="250847" cy="358070"/>
            <a:chOff x="-48216525" y="3936125"/>
            <a:chExt cx="211900" cy="302475"/>
          </a:xfrm>
        </p:grpSpPr>
        <p:sp>
          <p:nvSpPr>
            <p:cNvPr id="7622" name="Google Shape;7622;p9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92"/>
          <p:cNvGrpSpPr/>
          <p:nvPr/>
        </p:nvGrpSpPr>
        <p:grpSpPr>
          <a:xfrm>
            <a:off x="2205866" y="2753261"/>
            <a:ext cx="355258" cy="355288"/>
            <a:chOff x="-46410500" y="3201275"/>
            <a:chExt cx="300100" cy="300125"/>
          </a:xfrm>
        </p:grpSpPr>
        <p:sp>
          <p:nvSpPr>
            <p:cNvPr id="7627" name="Google Shape;7627;p9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92"/>
          <p:cNvGrpSpPr/>
          <p:nvPr/>
        </p:nvGrpSpPr>
        <p:grpSpPr>
          <a:xfrm>
            <a:off x="2205866" y="3188692"/>
            <a:ext cx="355258" cy="356205"/>
            <a:chOff x="-46409700" y="3569100"/>
            <a:chExt cx="300100" cy="300900"/>
          </a:xfrm>
        </p:grpSpPr>
        <p:sp>
          <p:nvSpPr>
            <p:cNvPr id="7633" name="Google Shape;7633;p9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92"/>
          <p:cNvGrpSpPr/>
          <p:nvPr/>
        </p:nvGrpSpPr>
        <p:grpSpPr>
          <a:xfrm>
            <a:off x="2193747" y="3624124"/>
            <a:ext cx="379497" cy="358070"/>
            <a:chOff x="-46422300" y="3936925"/>
            <a:chExt cx="320575" cy="302475"/>
          </a:xfrm>
        </p:grpSpPr>
        <p:sp>
          <p:nvSpPr>
            <p:cNvPr id="7639" name="Google Shape;7639;p9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92"/>
          <p:cNvGrpSpPr/>
          <p:nvPr/>
        </p:nvGrpSpPr>
        <p:grpSpPr>
          <a:xfrm>
            <a:off x="3971326" y="3178452"/>
            <a:ext cx="356205" cy="355258"/>
            <a:chOff x="-44914800" y="3560450"/>
            <a:chExt cx="300900" cy="300100"/>
          </a:xfrm>
        </p:grpSpPr>
        <p:sp>
          <p:nvSpPr>
            <p:cNvPr id="7642" name="Google Shape;7642;p9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92"/>
          <p:cNvGrpSpPr/>
          <p:nvPr/>
        </p:nvGrpSpPr>
        <p:grpSpPr>
          <a:xfrm>
            <a:off x="1726378" y="1387086"/>
            <a:ext cx="354311" cy="354104"/>
            <a:chOff x="-49764975" y="3183375"/>
            <a:chExt cx="299300" cy="299125"/>
          </a:xfrm>
        </p:grpSpPr>
        <p:sp>
          <p:nvSpPr>
            <p:cNvPr id="7648" name="Google Shape;7648;p9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92"/>
          <p:cNvGrpSpPr/>
          <p:nvPr/>
        </p:nvGrpSpPr>
        <p:grpSpPr>
          <a:xfrm>
            <a:off x="1726378" y="1822547"/>
            <a:ext cx="354311" cy="355909"/>
            <a:chOff x="-49764975" y="3551225"/>
            <a:chExt cx="299300" cy="300650"/>
          </a:xfrm>
        </p:grpSpPr>
        <p:sp>
          <p:nvSpPr>
            <p:cNvPr id="7658" name="Google Shape;7658;p9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92"/>
          <p:cNvGrpSpPr/>
          <p:nvPr/>
        </p:nvGrpSpPr>
        <p:grpSpPr>
          <a:xfrm>
            <a:off x="1724040" y="2259310"/>
            <a:ext cx="358987" cy="355525"/>
            <a:chOff x="-49766550" y="3920175"/>
            <a:chExt cx="303250" cy="300325"/>
          </a:xfrm>
        </p:grpSpPr>
        <p:sp>
          <p:nvSpPr>
            <p:cNvPr id="7670" name="Google Shape;7670;p9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92"/>
          <p:cNvGrpSpPr/>
          <p:nvPr/>
        </p:nvGrpSpPr>
        <p:grpSpPr>
          <a:xfrm>
            <a:off x="3939571" y="1407358"/>
            <a:ext cx="357123" cy="354341"/>
            <a:chOff x="-47892800" y="3200500"/>
            <a:chExt cx="301675" cy="299325"/>
          </a:xfrm>
        </p:grpSpPr>
        <p:sp>
          <p:nvSpPr>
            <p:cNvPr id="7675" name="Google Shape;7675;p9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92"/>
          <p:cNvGrpSpPr/>
          <p:nvPr/>
        </p:nvGrpSpPr>
        <p:grpSpPr>
          <a:xfrm>
            <a:off x="4003437" y="1843707"/>
            <a:ext cx="229391" cy="355258"/>
            <a:chOff x="-47839250" y="3569100"/>
            <a:chExt cx="193775" cy="300100"/>
          </a:xfrm>
        </p:grpSpPr>
        <p:sp>
          <p:nvSpPr>
            <p:cNvPr id="7682" name="Google Shape;7682;p9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92"/>
          <p:cNvGrpSpPr/>
          <p:nvPr/>
        </p:nvGrpSpPr>
        <p:grpSpPr>
          <a:xfrm>
            <a:off x="3940503" y="2280056"/>
            <a:ext cx="355258" cy="356205"/>
            <a:chOff x="-47892800" y="3937700"/>
            <a:chExt cx="300100" cy="300900"/>
          </a:xfrm>
        </p:grpSpPr>
        <p:sp>
          <p:nvSpPr>
            <p:cNvPr id="7689" name="Google Shape;7689;p9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92"/>
          <p:cNvGrpSpPr/>
          <p:nvPr/>
        </p:nvGrpSpPr>
        <p:grpSpPr>
          <a:xfrm>
            <a:off x="2645798" y="2773770"/>
            <a:ext cx="355258" cy="311458"/>
            <a:chOff x="-46042675" y="3218600"/>
            <a:chExt cx="300100" cy="263100"/>
          </a:xfrm>
        </p:grpSpPr>
        <p:sp>
          <p:nvSpPr>
            <p:cNvPr id="7698" name="Google Shape;7698;p9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92"/>
          <p:cNvGrpSpPr/>
          <p:nvPr/>
        </p:nvGrpSpPr>
        <p:grpSpPr>
          <a:xfrm>
            <a:off x="2645798" y="3188219"/>
            <a:ext cx="355258" cy="323118"/>
            <a:chOff x="-46042675" y="3568700"/>
            <a:chExt cx="300100" cy="272950"/>
          </a:xfrm>
        </p:grpSpPr>
        <p:sp>
          <p:nvSpPr>
            <p:cNvPr id="7705" name="Google Shape;7705;p9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92"/>
          <p:cNvGrpSpPr/>
          <p:nvPr/>
        </p:nvGrpSpPr>
        <p:grpSpPr>
          <a:xfrm>
            <a:off x="2687749" y="3625189"/>
            <a:ext cx="271357" cy="356057"/>
            <a:chOff x="-46007225" y="3937825"/>
            <a:chExt cx="229225" cy="300775"/>
          </a:xfrm>
        </p:grpSpPr>
        <p:sp>
          <p:nvSpPr>
            <p:cNvPr id="7710" name="Google Shape;7710;p9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92"/>
          <p:cNvGrpSpPr/>
          <p:nvPr/>
        </p:nvGrpSpPr>
        <p:grpSpPr>
          <a:xfrm>
            <a:off x="3993241" y="3615275"/>
            <a:ext cx="312375" cy="357596"/>
            <a:chOff x="-44895900" y="3929450"/>
            <a:chExt cx="263875" cy="302075"/>
          </a:xfrm>
        </p:grpSpPr>
        <p:sp>
          <p:nvSpPr>
            <p:cNvPr id="7721" name="Google Shape;7721;p9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92"/>
          <p:cNvGrpSpPr/>
          <p:nvPr/>
        </p:nvGrpSpPr>
        <p:grpSpPr>
          <a:xfrm>
            <a:off x="2167060" y="1398036"/>
            <a:ext cx="356205" cy="332885"/>
            <a:chOff x="-49397175" y="3192625"/>
            <a:chExt cx="300900" cy="281200"/>
          </a:xfrm>
        </p:grpSpPr>
        <p:sp>
          <p:nvSpPr>
            <p:cNvPr id="7728" name="Google Shape;7728;p9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92"/>
          <p:cNvGrpSpPr/>
          <p:nvPr/>
        </p:nvGrpSpPr>
        <p:grpSpPr>
          <a:xfrm>
            <a:off x="2193163" y="1822251"/>
            <a:ext cx="304000" cy="356205"/>
            <a:chOff x="-49375900" y="3550975"/>
            <a:chExt cx="256800" cy="300900"/>
          </a:xfrm>
        </p:grpSpPr>
        <p:sp>
          <p:nvSpPr>
            <p:cNvPr id="7736" name="Google Shape;7736;p9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92"/>
          <p:cNvGrpSpPr/>
          <p:nvPr/>
        </p:nvGrpSpPr>
        <p:grpSpPr>
          <a:xfrm>
            <a:off x="2188516" y="2259546"/>
            <a:ext cx="313293" cy="356205"/>
            <a:chOff x="-49378250" y="3920375"/>
            <a:chExt cx="264650" cy="300900"/>
          </a:xfrm>
        </p:grpSpPr>
        <p:sp>
          <p:nvSpPr>
            <p:cNvPr id="7748" name="Google Shape;7748;p9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92"/>
          <p:cNvGrpSpPr/>
          <p:nvPr/>
        </p:nvGrpSpPr>
        <p:grpSpPr>
          <a:xfrm>
            <a:off x="907504" y="2752344"/>
            <a:ext cx="312375" cy="357123"/>
            <a:chOff x="-47505300" y="3200500"/>
            <a:chExt cx="263875" cy="301675"/>
          </a:xfrm>
        </p:grpSpPr>
        <p:sp>
          <p:nvSpPr>
            <p:cNvPr id="7756" name="Google Shape;7756;p9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92"/>
          <p:cNvGrpSpPr/>
          <p:nvPr/>
        </p:nvGrpSpPr>
        <p:grpSpPr>
          <a:xfrm>
            <a:off x="885604" y="3188692"/>
            <a:ext cx="356176" cy="355051"/>
            <a:chOff x="-47524975" y="3569100"/>
            <a:chExt cx="300875" cy="299925"/>
          </a:xfrm>
        </p:grpSpPr>
        <p:sp>
          <p:nvSpPr>
            <p:cNvPr id="7770" name="Google Shape;7770;p9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92"/>
          <p:cNvGrpSpPr/>
          <p:nvPr/>
        </p:nvGrpSpPr>
        <p:grpSpPr>
          <a:xfrm>
            <a:off x="886062" y="3667954"/>
            <a:ext cx="355258" cy="270410"/>
            <a:chOff x="-47523400" y="3973950"/>
            <a:chExt cx="300100" cy="228425"/>
          </a:xfrm>
        </p:grpSpPr>
        <p:sp>
          <p:nvSpPr>
            <p:cNvPr id="7776" name="Google Shape;7776;p9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92"/>
          <p:cNvGrpSpPr/>
          <p:nvPr/>
        </p:nvGrpSpPr>
        <p:grpSpPr>
          <a:xfrm>
            <a:off x="3091183" y="2750953"/>
            <a:ext cx="354341" cy="357596"/>
            <a:chOff x="-45673275" y="3199325"/>
            <a:chExt cx="299325" cy="302075"/>
          </a:xfrm>
        </p:grpSpPr>
        <p:sp>
          <p:nvSpPr>
            <p:cNvPr id="7782" name="Google Shape;7782;p9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92"/>
          <p:cNvGrpSpPr/>
          <p:nvPr/>
        </p:nvGrpSpPr>
        <p:grpSpPr>
          <a:xfrm>
            <a:off x="3090251" y="3209202"/>
            <a:ext cx="356205" cy="314240"/>
            <a:chOff x="-45674075" y="3586425"/>
            <a:chExt cx="300900" cy="265450"/>
          </a:xfrm>
        </p:grpSpPr>
        <p:sp>
          <p:nvSpPr>
            <p:cNvPr id="7786" name="Google Shape;7786;p9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92"/>
          <p:cNvGrpSpPr/>
          <p:nvPr/>
        </p:nvGrpSpPr>
        <p:grpSpPr>
          <a:xfrm>
            <a:off x="3091183" y="3625041"/>
            <a:ext cx="354341" cy="356205"/>
            <a:chOff x="-45673275" y="3937700"/>
            <a:chExt cx="299325" cy="300900"/>
          </a:xfrm>
        </p:grpSpPr>
        <p:sp>
          <p:nvSpPr>
            <p:cNvPr id="7789" name="Google Shape;7789;p9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92"/>
          <p:cNvGrpSpPr/>
          <p:nvPr/>
        </p:nvGrpSpPr>
        <p:grpSpPr>
          <a:xfrm>
            <a:off x="2205349" y="4117825"/>
            <a:ext cx="356205" cy="356205"/>
            <a:chOff x="-44512325" y="3176075"/>
            <a:chExt cx="300900" cy="300900"/>
          </a:xfrm>
        </p:grpSpPr>
        <p:sp>
          <p:nvSpPr>
            <p:cNvPr id="7796" name="Google Shape;7796;p9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92"/>
          <p:cNvGrpSpPr/>
          <p:nvPr/>
        </p:nvGrpSpPr>
        <p:grpSpPr>
          <a:xfrm>
            <a:off x="2608689" y="1386849"/>
            <a:ext cx="354341" cy="354341"/>
            <a:chOff x="-49027775" y="3183175"/>
            <a:chExt cx="299325" cy="299325"/>
          </a:xfrm>
        </p:grpSpPr>
        <p:sp>
          <p:nvSpPr>
            <p:cNvPr id="7800" name="Google Shape;7800;p9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92"/>
          <p:cNvGrpSpPr/>
          <p:nvPr/>
        </p:nvGrpSpPr>
        <p:grpSpPr>
          <a:xfrm>
            <a:off x="2608230" y="1822251"/>
            <a:ext cx="355258" cy="357152"/>
            <a:chOff x="-49027775" y="3550975"/>
            <a:chExt cx="300100" cy="301700"/>
          </a:xfrm>
        </p:grpSpPr>
        <p:sp>
          <p:nvSpPr>
            <p:cNvPr id="7805" name="Google Shape;7805;p9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92"/>
          <p:cNvGrpSpPr/>
          <p:nvPr/>
        </p:nvGrpSpPr>
        <p:grpSpPr>
          <a:xfrm>
            <a:off x="2606306" y="2259310"/>
            <a:ext cx="359106" cy="355525"/>
            <a:chOff x="-49031025" y="3920175"/>
            <a:chExt cx="303350" cy="300325"/>
          </a:xfrm>
        </p:grpSpPr>
        <p:sp>
          <p:nvSpPr>
            <p:cNvPr id="7816" name="Google Shape;7816;p9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92"/>
          <p:cNvGrpSpPr/>
          <p:nvPr/>
        </p:nvGrpSpPr>
        <p:grpSpPr>
          <a:xfrm>
            <a:off x="1322411" y="2752344"/>
            <a:ext cx="356176" cy="354341"/>
            <a:chOff x="-47155575" y="3200500"/>
            <a:chExt cx="300875" cy="299325"/>
          </a:xfrm>
        </p:grpSpPr>
        <p:sp>
          <p:nvSpPr>
            <p:cNvPr id="7823" name="Google Shape;7823;p9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92"/>
          <p:cNvGrpSpPr/>
          <p:nvPr/>
        </p:nvGrpSpPr>
        <p:grpSpPr>
          <a:xfrm>
            <a:off x="1322870" y="3188692"/>
            <a:ext cx="355258" cy="355258"/>
            <a:chOff x="-47154800" y="3569100"/>
            <a:chExt cx="300100" cy="300100"/>
          </a:xfrm>
        </p:grpSpPr>
        <p:sp>
          <p:nvSpPr>
            <p:cNvPr id="7830" name="Google Shape;7830;p9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92"/>
          <p:cNvGrpSpPr/>
          <p:nvPr/>
        </p:nvGrpSpPr>
        <p:grpSpPr>
          <a:xfrm>
            <a:off x="1323343" y="3626905"/>
            <a:ext cx="354311" cy="353423"/>
            <a:chOff x="-47154000" y="3939275"/>
            <a:chExt cx="299300" cy="298550"/>
          </a:xfrm>
        </p:grpSpPr>
        <p:sp>
          <p:nvSpPr>
            <p:cNvPr id="7837" name="Google Shape;7837;p9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92"/>
          <p:cNvGrpSpPr/>
          <p:nvPr/>
        </p:nvGrpSpPr>
        <p:grpSpPr>
          <a:xfrm>
            <a:off x="3548633" y="2752344"/>
            <a:ext cx="312375" cy="354341"/>
            <a:chOff x="-45286550" y="3200500"/>
            <a:chExt cx="263875" cy="299325"/>
          </a:xfrm>
        </p:grpSpPr>
        <p:sp>
          <p:nvSpPr>
            <p:cNvPr id="7842" name="Google Shape;7842;p9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92"/>
          <p:cNvGrpSpPr/>
          <p:nvPr/>
        </p:nvGrpSpPr>
        <p:grpSpPr>
          <a:xfrm>
            <a:off x="3548633" y="3189639"/>
            <a:ext cx="312375" cy="354311"/>
            <a:chOff x="-45286550" y="3569900"/>
            <a:chExt cx="263875" cy="299300"/>
          </a:xfrm>
        </p:grpSpPr>
        <p:sp>
          <p:nvSpPr>
            <p:cNvPr id="7846" name="Google Shape;7846;p9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92"/>
          <p:cNvGrpSpPr/>
          <p:nvPr/>
        </p:nvGrpSpPr>
        <p:grpSpPr>
          <a:xfrm>
            <a:off x="3559820" y="3625988"/>
            <a:ext cx="290001" cy="355258"/>
            <a:chOff x="-45277900" y="3938500"/>
            <a:chExt cx="244975" cy="300100"/>
          </a:xfrm>
        </p:grpSpPr>
        <p:sp>
          <p:nvSpPr>
            <p:cNvPr id="7853" name="Google Shape;7853;p9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92"/>
          <p:cNvGrpSpPr/>
          <p:nvPr/>
        </p:nvGrpSpPr>
        <p:grpSpPr>
          <a:xfrm>
            <a:off x="2645769" y="4095090"/>
            <a:ext cx="355258" cy="355258"/>
            <a:chOff x="-44502875" y="3576975"/>
            <a:chExt cx="300100" cy="300100"/>
          </a:xfrm>
        </p:grpSpPr>
        <p:sp>
          <p:nvSpPr>
            <p:cNvPr id="7858" name="Google Shape;7858;p9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92"/>
          <p:cNvGrpSpPr/>
          <p:nvPr/>
        </p:nvGrpSpPr>
        <p:grpSpPr>
          <a:xfrm>
            <a:off x="4858981" y="1820745"/>
            <a:ext cx="356196" cy="354670"/>
            <a:chOff x="-13946200" y="3647075"/>
            <a:chExt cx="353650" cy="352100"/>
          </a:xfrm>
        </p:grpSpPr>
        <p:sp>
          <p:nvSpPr>
            <p:cNvPr id="7862" name="Google Shape;7862;p9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92"/>
          <p:cNvGrpSpPr/>
          <p:nvPr/>
        </p:nvGrpSpPr>
        <p:grpSpPr>
          <a:xfrm>
            <a:off x="6642374" y="1380228"/>
            <a:ext cx="357002" cy="354267"/>
            <a:chOff x="-12163025" y="3214275"/>
            <a:chExt cx="354450" cy="351700"/>
          </a:xfrm>
        </p:grpSpPr>
        <p:sp>
          <p:nvSpPr>
            <p:cNvPr id="7869" name="Google Shape;7869;p9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92"/>
          <p:cNvGrpSpPr/>
          <p:nvPr/>
        </p:nvGrpSpPr>
        <p:grpSpPr>
          <a:xfrm>
            <a:off x="6643154" y="1819965"/>
            <a:ext cx="355441" cy="356232"/>
            <a:chOff x="-12160675" y="3647875"/>
            <a:chExt cx="352900" cy="353650"/>
          </a:xfrm>
        </p:grpSpPr>
        <p:sp>
          <p:nvSpPr>
            <p:cNvPr id="7873" name="Google Shape;7873;p9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92"/>
          <p:cNvGrpSpPr/>
          <p:nvPr/>
        </p:nvGrpSpPr>
        <p:grpSpPr>
          <a:xfrm>
            <a:off x="6653870" y="2264421"/>
            <a:ext cx="354635" cy="356232"/>
            <a:chOff x="-12160675" y="4081850"/>
            <a:chExt cx="352100" cy="353650"/>
          </a:xfrm>
        </p:grpSpPr>
        <p:sp>
          <p:nvSpPr>
            <p:cNvPr id="7881" name="Google Shape;7881;p9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92"/>
          <p:cNvGrpSpPr/>
          <p:nvPr/>
        </p:nvGrpSpPr>
        <p:grpSpPr>
          <a:xfrm>
            <a:off x="4858836" y="2738864"/>
            <a:ext cx="355416" cy="355652"/>
            <a:chOff x="-10391650" y="3180600"/>
            <a:chExt cx="352875" cy="353075"/>
          </a:xfrm>
        </p:grpSpPr>
        <p:sp>
          <p:nvSpPr>
            <p:cNvPr id="7888" name="Google Shape;7888;p9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92"/>
          <p:cNvGrpSpPr/>
          <p:nvPr/>
        </p:nvGrpSpPr>
        <p:grpSpPr>
          <a:xfrm>
            <a:off x="4858835" y="3215662"/>
            <a:ext cx="354635" cy="353890"/>
            <a:chOff x="-10390875" y="3616350"/>
            <a:chExt cx="352100" cy="351325"/>
          </a:xfrm>
        </p:grpSpPr>
        <p:sp>
          <p:nvSpPr>
            <p:cNvPr id="7895" name="Google Shape;7895;p9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92"/>
          <p:cNvGrpSpPr/>
          <p:nvPr/>
        </p:nvGrpSpPr>
        <p:grpSpPr>
          <a:xfrm>
            <a:off x="7525810" y="2740327"/>
            <a:ext cx="312585" cy="354670"/>
            <a:chOff x="-10370400" y="4049550"/>
            <a:chExt cx="310350" cy="352100"/>
          </a:xfrm>
        </p:grpSpPr>
        <p:sp>
          <p:nvSpPr>
            <p:cNvPr id="7899" name="Google Shape;7899;p9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92"/>
          <p:cNvGrpSpPr/>
          <p:nvPr/>
        </p:nvGrpSpPr>
        <p:grpSpPr>
          <a:xfrm>
            <a:off x="6630066" y="2739268"/>
            <a:ext cx="379236" cy="354847"/>
            <a:chOff x="-8674650" y="3210975"/>
            <a:chExt cx="376525" cy="352275"/>
          </a:xfrm>
        </p:grpSpPr>
        <p:sp>
          <p:nvSpPr>
            <p:cNvPr id="7905" name="Google Shape;7905;p9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92"/>
          <p:cNvGrpSpPr/>
          <p:nvPr/>
        </p:nvGrpSpPr>
        <p:grpSpPr>
          <a:xfrm>
            <a:off x="5301563" y="1820745"/>
            <a:ext cx="356221" cy="354670"/>
            <a:chOff x="-13512225" y="3647075"/>
            <a:chExt cx="353675" cy="352100"/>
          </a:xfrm>
        </p:grpSpPr>
        <p:sp>
          <p:nvSpPr>
            <p:cNvPr id="7912" name="Google Shape;7912;p9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92"/>
          <p:cNvGrpSpPr/>
          <p:nvPr/>
        </p:nvGrpSpPr>
        <p:grpSpPr>
          <a:xfrm>
            <a:off x="5311876" y="2264811"/>
            <a:ext cx="356221" cy="355451"/>
            <a:chOff x="-13512225" y="4080275"/>
            <a:chExt cx="353675" cy="352875"/>
          </a:xfrm>
        </p:grpSpPr>
        <p:sp>
          <p:nvSpPr>
            <p:cNvPr id="7923" name="Google Shape;7923;p9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92"/>
          <p:cNvGrpSpPr/>
          <p:nvPr/>
        </p:nvGrpSpPr>
        <p:grpSpPr>
          <a:xfrm>
            <a:off x="7084956" y="1412172"/>
            <a:ext cx="356196" cy="290379"/>
            <a:chOff x="-11728250" y="3245400"/>
            <a:chExt cx="353650" cy="288275"/>
          </a:xfrm>
        </p:grpSpPr>
        <p:sp>
          <p:nvSpPr>
            <p:cNvPr id="7935" name="Google Shape;7935;p9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92"/>
          <p:cNvGrpSpPr/>
          <p:nvPr/>
        </p:nvGrpSpPr>
        <p:grpSpPr>
          <a:xfrm>
            <a:off x="7117464" y="2264811"/>
            <a:ext cx="311804" cy="355451"/>
            <a:chOff x="-11703850" y="4081850"/>
            <a:chExt cx="309575" cy="352875"/>
          </a:xfrm>
        </p:grpSpPr>
        <p:sp>
          <p:nvSpPr>
            <p:cNvPr id="7941" name="Google Shape;7941;p9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92"/>
          <p:cNvGrpSpPr/>
          <p:nvPr/>
        </p:nvGrpSpPr>
        <p:grpSpPr>
          <a:xfrm>
            <a:off x="5306120" y="2738964"/>
            <a:ext cx="357002" cy="355451"/>
            <a:chOff x="-9958475" y="3180025"/>
            <a:chExt cx="354450" cy="352875"/>
          </a:xfrm>
        </p:grpSpPr>
        <p:sp>
          <p:nvSpPr>
            <p:cNvPr id="7950" name="Google Shape;7950;p9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92"/>
          <p:cNvGrpSpPr/>
          <p:nvPr/>
        </p:nvGrpSpPr>
        <p:grpSpPr>
          <a:xfrm>
            <a:off x="5315247" y="3214945"/>
            <a:ext cx="337966" cy="355325"/>
            <a:chOff x="-9949025" y="3615575"/>
            <a:chExt cx="335550" cy="352750"/>
          </a:xfrm>
        </p:grpSpPr>
        <p:sp>
          <p:nvSpPr>
            <p:cNvPr id="7954" name="Google Shape;7954;p9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92"/>
          <p:cNvGrpSpPr/>
          <p:nvPr/>
        </p:nvGrpSpPr>
        <p:grpSpPr>
          <a:xfrm>
            <a:off x="7950093" y="2738451"/>
            <a:ext cx="360175" cy="358423"/>
            <a:chOff x="-9961625" y="4048175"/>
            <a:chExt cx="357600" cy="355825"/>
          </a:xfrm>
        </p:grpSpPr>
        <p:sp>
          <p:nvSpPr>
            <p:cNvPr id="7958" name="Google Shape;7958;p9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92"/>
          <p:cNvGrpSpPr/>
          <p:nvPr/>
        </p:nvGrpSpPr>
        <p:grpSpPr>
          <a:xfrm>
            <a:off x="6636814" y="3213963"/>
            <a:ext cx="364959" cy="357289"/>
            <a:chOff x="-8680950" y="3624225"/>
            <a:chExt cx="362350" cy="354700"/>
          </a:xfrm>
        </p:grpSpPr>
        <p:sp>
          <p:nvSpPr>
            <p:cNvPr id="7965" name="Google Shape;7965;p9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92"/>
          <p:cNvGrpSpPr/>
          <p:nvPr/>
        </p:nvGrpSpPr>
        <p:grpSpPr>
          <a:xfrm>
            <a:off x="5773058" y="1379624"/>
            <a:ext cx="313365" cy="355476"/>
            <a:chOff x="-13056975" y="3212300"/>
            <a:chExt cx="311125" cy="352900"/>
          </a:xfrm>
        </p:grpSpPr>
        <p:sp>
          <p:nvSpPr>
            <p:cNvPr id="7972" name="Google Shape;7972;p9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92"/>
          <p:cNvGrpSpPr/>
          <p:nvPr/>
        </p:nvGrpSpPr>
        <p:grpSpPr>
          <a:xfrm>
            <a:off x="5750446" y="1820418"/>
            <a:ext cx="358588" cy="355325"/>
            <a:chOff x="-13077450" y="3647075"/>
            <a:chExt cx="356025" cy="352750"/>
          </a:xfrm>
        </p:grpSpPr>
        <p:sp>
          <p:nvSpPr>
            <p:cNvPr id="7977" name="Google Shape;7977;p9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92"/>
          <p:cNvGrpSpPr/>
          <p:nvPr/>
        </p:nvGrpSpPr>
        <p:grpSpPr>
          <a:xfrm>
            <a:off x="5761552" y="2264018"/>
            <a:ext cx="357002" cy="357037"/>
            <a:chOff x="-13079025" y="4079475"/>
            <a:chExt cx="354450" cy="354450"/>
          </a:xfrm>
        </p:grpSpPr>
        <p:sp>
          <p:nvSpPr>
            <p:cNvPr id="7981" name="Google Shape;7981;p9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92"/>
          <p:cNvGrpSpPr/>
          <p:nvPr/>
        </p:nvGrpSpPr>
        <p:grpSpPr>
          <a:xfrm>
            <a:off x="7534619" y="1380027"/>
            <a:ext cx="356221" cy="354670"/>
            <a:chOff x="-11292700" y="3213875"/>
            <a:chExt cx="353675" cy="352100"/>
          </a:xfrm>
        </p:grpSpPr>
        <p:sp>
          <p:nvSpPr>
            <p:cNvPr id="7986" name="Google Shape;7986;p9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9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92"/>
          <p:cNvGrpSpPr/>
          <p:nvPr/>
        </p:nvGrpSpPr>
        <p:grpSpPr>
          <a:xfrm>
            <a:off x="7528677" y="1819965"/>
            <a:ext cx="368106" cy="356232"/>
            <a:chOff x="-11299000" y="3647875"/>
            <a:chExt cx="365475" cy="353650"/>
          </a:xfrm>
        </p:grpSpPr>
        <p:sp>
          <p:nvSpPr>
            <p:cNvPr id="7994" name="Google Shape;7994;p9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92"/>
          <p:cNvGrpSpPr/>
          <p:nvPr/>
        </p:nvGrpSpPr>
        <p:grpSpPr>
          <a:xfrm>
            <a:off x="7544139" y="2275916"/>
            <a:ext cx="357808" cy="333240"/>
            <a:chOff x="-11295075" y="4092875"/>
            <a:chExt cx="355250" cy="330825"/>
          </a:xfrm>
        </p:grpSpPr>
        <p:sp>
          <p:nvSpPr>
            <p:cNvPr id="8001" name="Google Shape;8001;p9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92"/>
          <p:cNvGrpSpPr/>
          <p:nvPr/>
        </p:nvGrpSpPr>
        <p:grpSpPr>
          <a:xfrm>
            <a:off x="5769739" y="2738964"/>
            <a:ext cx="312585" cy="355451"/>
            <a:chOff x="-9500075" y="3180800"/>
            <a:chExt cx="310350" cy="352875"/>
          </a:xfrm>
        </p:grpSpPr>
        <p:sp>
          <p:nvSpPr>
            <p:cNvPr id="8007" name="Google Shape;8007;p9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92"/>
          <p:cNvGrpSpPr/>
          <p:nvPr/>
        </p:nvGrpSpPr>
        <p:grpSpPr>
          <a:xfrm>
            <a:off x="5747530" y="3214479"/>
            <a:ext cx="356221" cy="356257"/>
            <a:chOff x="-9523700" y="3614000"/>
            <a:chExt cx="353675" cy="353675"/>
          </a:xfrm>
        </p:grpSpPr>
        <p:sp>
          <p:nvSpPr>
            <p:cNvPr id="8017" name="Google Shape;8017;p9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92"/>
          <p:cNvGrpSpPr/>
          <p:nvPr/>
        </p:nvGrpSpPr>
        <p:grpSpPr>
          <a:xfrm>
            <a:off x="7532481" y="3237121"/>
            <a:ext cx="356221" cy="354670"/>
            <a:chOff x="-9523700" y="4049550"/>
            <a:chExt cx="353675" cy="352100"/>
          </a:xfrm>
        </p:grpSpPr>
        <p:sp>
          <p:nvSpPr>
            <p:cNvPr id="8027" name="Google Shape;8027;p9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92"/>
          <p:cNvGrpSpPr/>
          <p:nvPr/>
        </p:nvGrpSpPr>
        <p:grpSpPr>
          <a:xfrm>
            <a:off x="7088596" y="3237094"/>
            <a:ext cx="357002" cy="311029"/>
            <a:chOff x="-8209150" y="3659675"/>
            <a:chExt cx="354450" cy="308775"/>
          </a:xfrm>
        </p:grpSpPr>
        <p:sp>
          <p:nvSpPr>
            <p:cNvPr id="8035" name="Google Shape;8035;p9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92"/>
          <p:cNvGrpSpPr/>
          <p:nvPr/>
        </p:nvGrpSpPr>
        <p:grpSpPr>
          <a:xfrm>
            <a:off x="6202157" y="2266007"/>
            <a:ext cx="356221" cy="353059"/>
            <a:chOff x="-12643475" y="4081850"/>
            <a:chExt cx="353675" cy="350500"/>
          </a:xfrm>
        </p:grpSpPr>
        <p:sp>
          <p:nvSpPr>
            <p:cNvPr id="8042" name="Google Shape;8042;p9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6" name="Google Shape;8046;p92"/>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7" name="Google Shape;8047;p92"/>
          <p:cNvGrpSpPr/>
          <p:nvPr/>
        </p:nvGrpSpPr>
        <p:grpSpPr>
          <a:xfrm>
            <a:off x="7984757" y="2275916"/>
            <a:ext cx="356221" cy="333240"/>
            <a:chOff x="-10858725" y="4092875"/>
            <a:chExt cx="353675" cy="330825"/>
          </a:xfrm>
        </p:grpSpPr>
        <p:sp>
          <p:nvSpPr>
            <p:cNvPr id="8048" name="Google Shape;8048;p9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92"/>
          <p:cNvGrpSpPr/>
          <p:nvPr/>
        </p:nvGrpSpPr>
        <p:grpSpPr>
          <a:xfrm>
            <a:off x="6243280" y="3214882"/>
            <a:ext cx="252278" cy="355451"/>
            <a:chOff x="-9039300" y="3614000"/>
            <a:chExt cx="250475" cy="352875"/>
          </a:xfrm>
        </p:grpSpPr>
        <p:sp>
          <p:nvSpPr>
            <p:cNvPr id="8055" name="Google Shape;8055;p9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92"/>
          <p:cNvGrpSpPr/>
          <p:nvPr/>
        </p:nvGrpSpPr>
        <p:grpSpPr>
          <a:xfrm>
            <a:off x="7975246" y="3237121"/>
            <a:ext cx="354635" cy="354670"/>
            <a:chOff x="-9088150" y="4049550"/>
            <a:chExt cx="352100" cy="352100"/>
          </a:xfrm>
        </p:grpSpPr>
        <p:sp>
          <p:nvSpPr>
            <p:cNvPr id="8058" name="Google Shape;8058;p9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92"/>
          <p:cNvGrpSpPr/>
          <p:nvPr/>
        </p:nvGrpSpPr>
        <p:grpSpPr>
          <a:xfrm>
            <a:off x="7109610" y="2739354"/>
            <a:ext cx="315757" cy="354670"/>
            <a:chOff x="-8191825" y="3174500"/>
            <a:chExt cx="313500" cy="352100"/>
          </a:xfrm>
        </p:grpSpPr>
        <p:sp>
          <p:nvSpPr>
            <p:cNvPr id="8065" name="Google Shape;8065;p9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92"/>
          <p:cNvGrpSpPr/>
          <p:nvPr/>
        </p:nvGrpSpPr>
        <p:grpSpPr>
          <a:xfrm>
            <a:off x="4858968" y="1379875"/>
            <a:ext cx="356221" cy="354973"/>
            <a:chOff x="-13947000" y="3212800"/>
            <a:chExt cx="353675" cy="352400"/>
          </a:xfrm>
        </p:grpSpPr>
        <p:sp>
          <p:nvSpPr>
            <p:cNvPr id="8069" name="Google Shape;8069;p9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1" name="Google Shape;8071;p92"/>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2" name="Google Shape;8072;p92"/>
          <p:cNvGrpSpPr/>
          <p:nvPr/>
        </p:nvGrpSpPr>
        <p:grpSpPr>
          <a:xfrm>
            <a:off x="5301563" y="1379233"/>
            <a:ext cx="356221" cy="356257"/>
            <a:chOff x="-13512225" y="3211525"/>
            <a:chExt cx="353675" cy="353675"/>
          </a:xfrm>
        </p:grpSpPr>
        <p:sp>
          <p:nvSpPr>
            <p:cNvPr id="8073" name="Google Shape;8073;p9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92"/>
          <p:cNvGrpSpPr/>
          <p:nvPr/>
        </p:nvGrpSpPr>
        <p:grpSpPr>
          <a:xfrm>
            <a:off x="6191845" y="1379624"/>
            <a:ext cx="356221" cy="355476"/>
            <a:chOff x="-12643475" y="3212300"/>
            <a:chExt cx="353675" cy="352900"/>
          </a:xfrm>
        </p:grpSpPr>
        <p:sp>
          <p:nvSpPr>
            <p:cNvPr id="8079" name="Google Shape;8079;p9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92"/>
          <p:cNvGrpSpPr/>
          <p:nvPr/>
        </p:nvGrpSpPr>
        <p:grpSpPr>
          <a:xfrm>
            <a:off x="6191845" y="1831398"/>
            <a:ext cx="356221" cy="333366"/>
            <a:chOff x="-12643475" y="3657325"/>
            <a:chExt cx="353675" cy="330950"/>
          </a:xfrm>
        </p:grpSpPr>
        <p:sp>
          <p:nvSpPr>
            <p:cNvPr id="8089" name="Google Shape;8089;p9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92"/>
          <p:cNvGrpSpPr/>
          <p:nvPr/>
        </p:nvGrpSpPr>
        <p:grpSpPr>
          <a:xfrm>
            <a:off x="7974847" y="1380027"/>
            <a:ext cx="355416" cy="354670"/>
            <a:chOff x="-10857925" y="3213875"/>
            <a:chExt cx="352875" cy="352100"/>
          </a:xfrm>
        </p:grpSpPr>
        <p:sp>
          <p:nvSpPr>
            <p:cNvPr id="8096" name="Google Shape;8096;p9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92"/>
          <p:cNvGrpSpPr/>
          <p:nvPr/>
        </p:nvGrpSpPr>
        <p:grpSpPr>
          <a:xfrm>
            <a:off x="6191762" y="2739455"/>
            <a:ext cx="356096" cy="354469"/>
            <a:chOff x="-9089725" y="3180200"/>
            <a:chExt cx="353550" cy="351900"/>
          </a:xfrm>
        </p:grpSpPr>
        <p:sp>
          <p:nvSpPr>
            <p:cNvPr id="8107" name="Google Shape;8107;p9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92"/>
          <p:cNvGrpSpPr/>
          <p:nvPr/>
        </p:nvGrpSpPr>
        <p:grpSpPr>
          <a:xfrm>
            <a:off x="7083760" y="1819260"/>
            <a:ext cx="358588" cy="357642"/>
            <a:chOff x="7083760" y="1971660"/>
            <a:chExt cx="358588" cy="357642"/>
          </a:xfrm>
        </p:grpSpPr>
        <p:sp>
          <p:nvSpPr>
            <p:cNvPr id="8110" name="Google Shape;8110;p9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2" name="Google Shape;8122;p92"/>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123" name="Google Shape;8123;p92"/>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27" name="Shape 8127"/>
        <p:cNvGrpSpPr/>
        <p:nvPr/>
      </p:nvGrpSpPr>
      <p:grpSpPr>
        <a:xfrm>
          <a:off x="0" y="0"/>
          <a:ext cx="0" cy="0"/>
          <a:chOff x="0" y="0"/>
          <a:chExt cx="0" cy="0"/>
        </a:xfrm>
      </p:grpSpPr>
      <p:sp>
        <p:nvSpPr>
          <p:cNvPr id="8128" name="Google Shape;8128;p9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9" name="Google Shape;8129;p93"/>
          <p:cNvGrpSpPr/>
          <p:nvPr/>
        </p:nvGrpSpPr>
        <p:grpSpPr>
          <a:xfrm>
            <a:off x="748855" y="2243507"/>
            <a:ext cx="452798" cy="449473"/>
            <a:chOff x="-21322300" y="3693325"/>
            <a:chExt cx="306400" cy="304150"/>
          </a:xfrm>
        </p:grpSpPr>
        <p:sp>
          <p:nvSpPr>
            <p:cNvPr id="8130" name="Google Shape;8130;p9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93"/>
          <p:cNvGrpSpPr/>
          <p:nvPr/>
        </p:nvGrpSpPr>
        <p:grpSpPr>
          <a:xfrm>
            <a:off x="748263" y="2810244"/>
            <a:ext cx="453980" cy="422540"/>
            <a:chOff x="-21322300" y="4077125"/>
            <a:chExt cx="307200" cy="285925"/>
          </a:xfrm>
        </p:grpSpPr>
        <p:sp>
          <p:nvSpPr>
            <p:cNvPr id="8135" name="Google Shape;8135;p9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93"/>
          <p:cNvGrpSpPr/>
          <p:nvPr/>
        </p:nvGrpSpPr>
        <p:grpSpPr>
          <a:xfrm>
            <a:off x="3525440" y="1689128"/>
            <a:ext cx="451653" cy="450212"/>
            <a:chOff x="-19394200" y="3333800"/>
            <a:chExt cx="305625" cy="304650"/>
          </a:xfrm>
        </p:grpSpPr>
        <p:sp>
          <p:nvSpPr>
            <p:cNvPr id="8148" name="Google Shape;8148;p9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93"/>
          <p:cNvGrpSpPr/>
          <p:nvPr/>
        </p:nvGrpSpPr>
        <p:grpSpPr>
          <a:xfrm>
            <a:off x="3524276" y="2243580"/>
            <a:ext cx="453980" cy="449325"/>
            <a:chOff x="-19396575" y="3708500"/>
            <a:chExt cx="307200" cy="304050"/>
          </a:xfrm>
        </p:grpSpPr>
        <p:sp>
          <p:nvSpPr>
            <p:cNvPr id="8158" name="Google Shape;8158;p9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93"/>
          <p:cNvGrpSpPr/>
          <p:nvPr/>
        </p:nvGrpSpPr>
        <p:grpSpPr>
          <a:xfrm>
            <a:off x="3518457" y="2796461"/>
            <a:ext cx="465618" cy="450101"/>
            <a:chOff x="-19394200" y="4084200"/>
            <a:chExt cx="315075" cy="304575"/>
          </a:xfrm>
        </p:grpSpPr>
        <p:sp>
          <p:nvSpPr>
            <p:cNvPr id="8162" name="Google Shape;8162;p9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93"/>
          <p:cNvGrpSpPr/>
          <p:nvPr/>
        </p:nvGrpSpPr>
        <p:grpSpPr>
          <a:xfrm>
            <a:off x="6324167" y="1689001"/>
            <a:ext cx="400447" cy="450470"/>
            <a:chOff x="-17526750" y="3309200"/>
            <a:chExt cx="270975" cy="304825"/>
          </a:xfrm>
        </p:grpSpPr>
        <p:sp>
          <p:nvSpPr>
            <p:cNvPr id="8169" name="Google Shape;8169;p9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93"/>
          <p:cNvGrpSpPr/>
          <p:nvPr/>
        </p:nvGrpSpPr>
        <p:grpSpPr>
          <a:xfrm>
            <a:off x="6300319" y="2244173"/>
            <a:ext cx="448143" cy="448143"/>
            <a:chOff x="-17542500" y="3684100"/>
            <a:chExt cx="303250" cy="303250"/>
          </a:xfrm>
        </p:grpSpPr>
        <p:sp>
          <p:nvSpPr>
            <p:cNvPr id="8175" name="Google Shape;8175;p9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93"/>
          <p:cNvGrpSpPr/>
          <p:nvPr/>
        </p:nvGrpSpPr>
        <p:grpSpPr>
          <a:xfrm>
            <a:off x="6299728" y="2810817"/>
            <a:ext cx="449325" cy="421395"/>
            <a:chOff x="-17542500" y="4068450"/>
            <a:chExt cx="304050" cy="285150"/>
          </a:xfrm>
        </p:grpSpPr>
        <p:sp>
          <p:nvSpPr>
            <p:cNvPr id="8183" name="Google Shape;8183;p9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93"/>
          <p:cNvGrpSpPr/>
          <p:nvPr/>
        </p:nvGrpSpPr>
        <p:grpSpPr>
          <a:xfrm>
            <a:off x="3530150" y="3342211"/>
            <a:ext cx="343404" cy="449325"/>
            <a:chOff x="-15652200" y="3335975"/>
            <a:chExt cx="232375" cy="304050"/>
          </a:xfrm>
        </p:grpSpPr>
        <p:sp>
          <p:nvSpPr>
            <p:cNvPr id="8190" name="Google Shape;8190;p9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93"/>
          <p:cNvGrpSpPr/>
          <p:nvPr/>
        </p:nvGrpSpPr>
        <p:grpSpPr>
          <a:xfrm>
            <a:off x="1303491" y="1689573"/>
            <a:ext cx="450470" cy="449325"/>
            <a:chOff x="-20946600" y="3317850"/>
            <a:chExt cx="304825" cy="304050"/>
          </a:xfrm>
        </p:grpSpPr>
        <p:sp>
          <p:nvSpPr>
            <p:cNvPr id="8200" name="Google Shape;8200;p9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93"/>
          <p:cNvGrpSpPr/>
          <p:nvPr/>
        </p:nvGrpSpPr>
        <p:grpSpPr>
          <a:xfrm>
            <a:off x="1304064" y="2243729"/>
            <a:ext cx="449325" cy="449030"/>
            <a:chOff x="-20945825" y="3692175"/>
            <a:chExt cx="304050" cy="303850"/>
          </a:xfrm>
        </p:grpSpPr>
        <p:sp>
          <p:nvSpPr>
            <p:cNvPr id="8204" name="Google Shape;8204;p9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93"/>
          <p:cNvGrpSpPr/>
          <p:nvPr/>
        </p:nvGrpSpPr>
        <p:grpSpPr>
          <a:xfrm>
            <a:off x="1329667" y="2797442"/>
            <a:ext cx="398119" cy="448143"/>
            <a:chOff x="-20930075" y="4066100"/>
            <a:chExt cx="269400" cy="303250"/>
          </a:xfrm>
        </p:grpSpPr>
        <p:sp>
          <p:nvSpPr>
            <p:cNvPr id="8209" name="Google Shape;8209;p9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93"/>
          <p:cNvGrpSpPr/>
          <p:nvPr/>
        </p:nvGrpSpPr>
        <p:grpSpPr>
          <a:xfrm>
            <a:off x="4110888" y="1689848"/>
            <a:ext cx="372516" cy="448771"/>
            <a:chOff x="-18994100" y="3334775"/>
            <a:chExt cx="252075" cy="303675"/>
          </a:xfrm>
        </p:grpSpPr>
        <p:sp>
          <p:nvSpPr>
            <p:cNvPr id="8212" name="Google Shape;8212;p9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93"/>
          <p:cNvGrpSpPr/>
          <p:nvPr/>
        </p:nvGrpSpPr>
        <p:grpSpPr>
          <a:xfrm>
            <a:off x="4125445" y="2244743"/>
            <a:ext cx="343404" cy="446998"/>
            <a:chOff x="-18983850" y="3710075"/>
            <a:chExt cx="232375" cy="302475"/>
          </a:xfrm>
        </p:grpSpPr>
        <p:sp>
          <p:nvSpPr>
            <p:cNvPr id="8217" name="Google Shape;8217;p9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93"/>
          <p:cNvGrpSpPr/>
          <p:nvPr/>
        </p:nvGrpSpPr>
        <p:grpSpPr>
          <a:xfrm>
            <a:off x="4071911" y="2797422"/>
            <a:ext cx="450470" cy="448180"/>
            <a:chOff x="-19020075" y="4084200"/>
            <a:chExt cx="304825" cy="303275"/>
          </a:xfrm>
        </p:grpSpPr>
        <p:sp>
          <p:nvSpPr>
            <p:cNvPr id="8222" name="Google Shape;8222;p9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93"/>
          <p:cNvGrpSpPr/>
          <p:nvPr/>
        </p:nvGrpSpPr>
        <p:grpSpPr>
          <a:xfrm>
            <a:off x="6889176" y="1689001"/>
            <a:ext cx="396937" cy="450470"/>
            <a:chOff x="-17149475" y="3309200"/>
            <a:chExt cx="268600" cy="304825"/>
          </a:xfrm>
        </p:grpSpPr>
        <p:sp>
          <p:nvSpPr>
            <p:cNvPr id="8232" name="Google Shape;8232;p9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3"/>
          <p:cNvGrpSpPr/>
          <p:nvPr/>
        </p:nvGrpSpPr>
        <p:grpSpPr>
          <a:xfrm>
            <a:off x="6862982" y="2258120"/>
            <a:ext cx="449325" cy="420249"/>
            <a:chOff x="-17168375" y="3692750"/>
            <a:chExt cx="304050" cy="284375"/>
          </a:xfrm>
        </p:grpSpPr>
        <p:sp>
          <p:nvSpPr>
            <p:cNvPr id="8235" name="Google Shape;8235;p9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93"/>
          <p:cNvGrpSpPr/>
          <p:nvPr/>
        </p:nvGrpSpPr>
        <p:grpSpPr>
          <a:xfrm>
            <a:off x="6859491" y="2796852"/>
            <a:ext cx="456308" cy="449325"/>
            <a:chOff x="-17170750" y="4058800"/>
            <a:chExt cx="308775" cy="304050"/>
          </a:xfrm>
        </p:grpSpPr>
        <p:sp>
          <p:nvSpPr>
            <p:cNvPr id="8243" name="Google Shape;8243;p9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93"/>
          <p:cNvGrpSpPr/>
          <p:nvPr/>
        </p:nvGrpSpPr>
        <p:grpSpPr>
          <a:xfrm>
            <a:off x="5721388" y="3343358"/>
            <a:ext cx="450470" cy="446998"/>
            <a:chOff x="-15688425" y="3707725"/>
            <a:chExt cx="304825" cy="302475"/>
          </a:xfrm>
        </p:grpSpPr>
        <p:sp>
          <p:nvSpPr>
            <p:cNvPr id="8261" name="Google Shape;8261;p9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93"/>
          <p:cNvGrpSpPr/>
          <p:nvPr/>
        </p:nvGrpSpPr>
        <p:grpSpPr>
          <a:xfrm>
            <a:off x="1865544" y="1690441"/>
            <a:ext cx="451653" cy="447589"/>
            <a:chOff x="-20572500" y="3319025"/>
            <a:chExt cx="305625" cy="302875"/>
          </a:xfrm>
        </p:grpSpPr>
        <p:sp>
          <p:nvSpPr>
            <p:cNvPr id="8268" name="Google Shape;8268;p9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93"/>
          <p:cNvGrpSpPr/>
          <p:nvPr/>
        </p:nvGrpSpPr>
        <p:grpSpPr>
          <a:xfrm>
            <a:off x="1866708" y="2305410"/>
            <a:ext cx="449325" cy="325670"/>
            <a:chOff x="-20571700" y="3722875"/>
            <a:chExt cx="304050" cy="220375"/>
          </a:xfrm>
        </p:grpSpPr>
        <p:sp>
          <p:nvSpPr>
            <p:cNvPr id="8271" name="Google Shape;8271;p9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93"/>
          <p:cNvGrpSpPr/>
          <p:nvPr/>
        </p:nvGrpSpPr>
        <p:grpSpPr>
          <a:xfrm>
            <a:off x="1866135" y="2796278"/>
            <a:ext cx="450470" cy="450470"/>
            <a:chOff x="-20571700" y="4066875"/>
            <a:chExt cx="304825" cy="304825"/>
          </a:xfrm>
        </p:grpSpPr>
        <p:sp>
          <p:nvSpPr>
            <p:cNvPr id="8279" name="Google Shape;8279;p9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3"/>
          <p:cNvGrpSpPr/>
          <p:nvPr/>
        </p:nvGrpSpPr>
        <p:grpSpPr>
          <a:xfrm>
            <a:off x="4632837" y="1688259"/>
            <a:ext cx="453980" cy="451948"/>
            <a:chOff x="-18645175" y="3334200"/>
            <a:chExt cx="307200" cy="305825"/>
          </a:xfrm>
        </p:grpSpPr>
        <p:sp>
          <p:nvSpPr>
            <p:cNvPr id="8286" name="Google Shape;8286;p9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93"/>
          <p:cNvGrpSpPr/>
          <p:nvPr/>
        </p:nvGrpSpPr>
        <p:grpSpPr>
          <a:xfrm>
            <a:off x="4633429" y="2242989"/>
            <a:ext cx="452798" cy="450507"/>
            <a:chOff x="-18645175" y="3708500"/>
            <a:chExt cx="306400" cy="304850"/>
          </a:xfrm>
        </p:grpSpPr>
        <p:sp>
          <p:nvSpPr>
            <p:cNvPr id="8292" name="Google Shape;8292;p9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93"/>
          <p:cNvGrpSpPr/>
          <p:nvPr/>
        </p:nvGrpSpPr>
        <p:grpSpPr>
          <a:xfrm>
            <a:off x="4631101" y="2795630"/>
            <a:ext cx="457453" cy="451763"/>
            <a:chOff x="-18647525" y="4082625"/>
            <a:chExt cx="309550" cy="305700"/>
          </a:xfrm>
        </p:grpSpPr>
        <p:sp>
          <p:nvSpPr>
            <p:cNvPr id="8300" name="Google Shape;8300;p9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93"/>
          <p:cNvGrpSpPr/>
          <p:nvPr/>
        </p:nvGrpSpPr>
        <p:grpSpPr>
          <a:xfrm>
            <a:off x="7441485" y="1689592"/>
            <a:ext cx="395755" cy="449288"/>
            <a:chOff x="-16775350" y="3309200"/>
            <a:chExt cx="267800" cy="304025"/>
          </a:xfrm>
        </p:grpSpPr>
        <p:sp>
          <p:nvSpPr>
            <p:cNvPr id="8305" name="Google Shape;8305;p9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93"/>
          <p:cNvGrpSpPr/>
          <p:nvPr/>
        </p:nvGrpSpPr>
        <p:grpSpPr>
          <a:xfrm>
            <a:off x="7441485" y="2241827"/>
            <a:ext cx="395755" cy="452835"/>
            <a:chOff x="-16775350" y="3683300"/>
            <a:chExt cx="267800" cy="306425"/>
          </a:xfrm>
        </p:grpSpPr>
        <p:sp>
          <p:nvSpPr>
            <p:cNvPr id="8309" name="Google Shape;8309;p9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93"/>
          <p:cNvGrpSpPr/>
          <p:nvPr/>
        </p:nvGrpSpPr>
        <p:grpSpPr>
          <a:xfrm>
            <a:off x="7413536" y="2796870"/>
            <a:ext cx="451653" cy="449288"/>
            <a:chOff x="-16794250" y="4058225"/>
            <a:chExt cx="305625" cy="304025"/>
          </a:xfrm>
        </p:grpSpPr>
        <p:sp>
          <p:nvSpPr>
            <p:cNvPr id="8313" name="Google Shape;8313;p9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2" name="Google Shape;8322;p9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3" name="Google Shape;8323;p93"/>
          <p:cNvGrpSpPr/>
          <p:nvPr/>
        </p:nvGrpSpPr>
        <p:grpSpPr>
          <a:xfrm>
            <a:off x="2414953" y="1689573"/>
            <a:ext cx="457453" cy="449325"/>
            <a:chOff x="-20199150" y="3317850"/>
            <a:chExt cx="309550" cy="304050"/>
          </a:xfrm>
        </p:grpSpPr>
        <p:sp>
          <p:nvSpPr>
            <p:cNvPr id="8324" name="Google Shape;8324;p9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93"/>
          <p:cNvGrpSpPr/>
          <p:nvPr/>
        </p:nvGrpSpPr>
        <p:grpSpPr>
          <a:xfrm>
            <a:off x="2417281" y="2242861"/>
            <a:ext cx="452798" cy="450766"/>
            <a:chOff x="-20199150" y="3693150"/>
            <a:chExt cx="306400" cy="305025"/>
          </a:xfrm>
        </p:grpSpPr>
        <p:sp>
          <p:nvSpPr>
            <p:cNvPr id="8332" name="Google Shape;8332;p9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93"/>
          <p:cNvGrpSpPr/>
          <p:nvPr/>
        </p:nvGrpSpPr>
        <p:grpSpPr>
          <a:xfrm>
            <a:off x="2417854" y="2795687"/>
            <a:ext cx="451653" cy="451653"/>
            <a:chOff x="-20197575" y="4066875"/>
            <a:chExt cx="305625" cy="305625"/>
          </a:xfrm>
        </p:grpSpPr>
        <p:sp>
          <p:nvSpPr>
            <p:cNvPr id="8339" name="Google Shape;8339;p9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93"/>
          <p:cNvGrpSpPr/>
          <p:nvPr/>
        </p:nvGrpSpPr>
        <p:grpSpPr>
          <a:xfrm>
            <a:off x="5200071" y="1687520"/>
            <a:ext cx="449325" cy="453426"/>
            <a:chOff x="-18271050" y="3333200"/>
            <a:chExt cx="304050" cy="306825"/>
          </a:xfrm>
        </p:grpSpPr>
        <p:sp>
          <p:nvSpPr>
            <p:cNvPr id="8348" name="Google Shape;8348;p9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93"/>
          <p:cNvGrpSpPr/>
          <p:nvPr/>
        </p:nvGrpSpPr>
        <p:grpSpPr>
          <a:xfrm>
            <a:off x="5200644" y="2244171"/>
            <a:ext cx="448180" cy="448143"/>
            <a:chOff x="-18270275" y="3710875"/>
            <a:chExt cx="303275" cy="303250"/>
          </a:xfrm>
        </p:grpSpPr>
        <p:sp>
          <p:nvSpPr>
            <p:cNvPr id="8354" name="Google Shape;8354;p9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93"/>
          <p:cNvGrpSpPr/>
          <p:nvPr/>
        </p:nvGrpSpPr>
        <p:grpSpPr>
          <a:xfrm>
            <a:off x="5254196" y="2797422"/>
            <a:ext cx="341076" cy="448180"/>
            <a:chOff x="-18234025" y="4084200"/>
            <a:chExt cx="230800" cy="303275"/>
          </a:xfrm>
        </p:grpSpPr>
        <p:sp>
          <p:nvSpPr>
            <p:cNvPr id="8361" name="Google Shape;8361;p9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93"/>
          <p:cNvGrpSpPr/>
          <p:nvPr/>
        </p:nvGrpSpPr>
        <p:grpSpPr>
          <a:xfrm>
            <a:off x="2366751" y="3341641"/>
            <a:ext cx="449325" cy="450470"/>
            <a:chOff x="-16419350" y="3308400"/>
            <a:chExt cx="304050" cy="304825"/>
          </a:xfrm>
        </p:grpSpPr>
        <p:sp>
          <p:nvSpPr>
            <p:cNvPr id="8365" name="Google Shape;8365;p9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93"/>
          <p:cNvGrpSpPr/>
          <p:nvPr/>
        </p:nvGrpSpPr>
        <p:grpSpPr>
          <a:xfrm>
            <a:off x="4638306" y="3340423"/>
            <a:ext cx="395755" cy="452872"/>
            <a:chOff x="-16401225" y="3683275"/>
            <a:chExt cx="267800" cy="306450"/>
          </a:xfrm>
        </p:grpSpPr>
        <p:sp>
          <p:nvSpPr>
            <p:cNvPr id="8373" name="Google Shape;8373;p9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93"/>
          <p:cNvGrpSpPr/>
          <p:nvPr/>
        </p:nvGrpSpPr>
        <p:grpSpPr>
          <a:xfrm>
            <a:off x="8003755" y="2797062"/>
            <a:ext cx="450470" cy="448180"/>
            <a:chOff x="-16419350" y="4058200"/>
            <a:chExt cx="304825" cy="303275"/>
          </a:xfrm>
        </p:grpSpPr>
        <p:sp>
          <p:nvSpPr>
            <p:cNvPr id="8381" name="Google Shape;8381;p9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93"/>
          <p:cNvGrpSpPr/>
          <p:nvPr/>
        </p:nvGrpSpPr>
        <p:grpSpPr>
          <a:xfrm>
            <a:off x="4030643" y="3343080"/>
            <a:ext cx="450507" cy="447589"/>
            <a:chOff x="-15296200" y="3326900"/>
            <a:chExt cx="304850" cy="302875"/>
          </a:xfrm>
        </p:grpSpPr>
        <p:sp>
          <p:nvSpPr>
            <p:cNvPr id="8389" name="Google Shape;8389;p9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93"/>
          <p:cNvGrpSpPr/>
          <p:nvPr/>
        </p:nvGrpSpPr>
        <p:grpSpPr>
          <a:xfrm>
            <a:off x="2946296" y="1706881"/>
            <a:ext cx="486566" cy="414708"/>
            <a:chOff x="-19835275" y="3330250"/>
            <a:chExt cx="329250" cy="280625"/>
          </a:xfrm>
        </p:grpSpPr>
        <p:sp>
          <p:nvSpPr>
            <p:cNvPr id="8395" name="Google Shape;8395;p9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3"/>
          <p:cNvGrpSpPr/>
          <p:nvPr/>
        </p:nvGrpSpPr>
        <p:grpSpPr>
          <a:xfrm>
            <a:off x="2964325" y="2243470"/>
            <a:ext cx="450507" cy="449547"/>
            <a:chOff x="-19822675" y="3692750"/>
            <a:chExt cx="304850" cy="304200"/>
          </a:xfrm>
        </p:grpSpPr>
        <p:sp>
          <p:nvSpPr>
            <p:cNvPr id="8399" name="Google Shape;8399;p9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93"/>
          <p:cNvGrpSpPr/>
          <p:nvPr/>
        </p:nvGrpSpPr>
        <p:grpSpPr>
          <a:xfrm>
            <a:off x="2964916" y="2796278"/>
            <a:ext cx="449325" cy="450470"/>
            <a:chOff x="-19822675" y="4066875"/>
            <a:chExt cx="304050" cy="304825"/>
          </a:xfrm>
        </p:grpSpPr>
        <p:sp>
          <p:nvSpPr>
            <p:cNvPr id="8405" name="Google Shape;8405;p9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93"/>
          <p:cNvGrpSpPr/>
          <p:nvPr/>
        </p:nvGrpSpPr>
        <p:grpSpPr>
          <a:xfrm>
            <a:off x="5773985" y="1689571"/>
            <a:ext cx="399302" cy="449325"/>
            <a:chOff x="-17878825" y="3334400"/>
            <a:chExt cx="270200" cy="304050"/>
          </a:xfrm>
        </p:grpSpPr>
        <p:sp>
          <p:nvSpPr>
            <p:cNvPr id="8412" name="Google Shape;8412;p9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93"/>
          <p:cNvGrpSpPr/>
          <p:nvPr/>
        </p:nvGrpSpPr>
        <p:grpSpPr>
          <a:xfrm>
            <a:off x="5747809" y="2242416"/>
            <a:ext cx="451653" cy="451653"/>
            <a:chOff x="-17896150" y="3709300"/>
            <a:chExt cx="305625" cy="305625"/>
          </a:xfrm>
        </p:grpSpPr>
        <p:sp>
          <p:nvSpPr>
            <p:cNvPr id="8420" name="Google Shape;8420;p9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93"/>
          <p:cNvGrpSpPr/>
          <p:nvPr/>
        </p:nvGrpSpPr>
        <p:grpSpPr>
          <a:xfrm>
            <a:off x="5775740" y="2795686"/>
            <a:ext cx="395792" cy="451653"/>
            <a:chOff x="-17878025" y="4082625"/>
            <a:chExt cx="267825" cy="305625"/>
          </a:xfrm>
        </p:grpSpPr>
        <p:sp>
          <p:nvSpPr>
            <p:cNvPr id="8425" name="Google Shape;8425;p9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93"/>
          <p:cNvGrpSpPr/>
          <p:nvPr/>
        </p:nvGrpSpPr>
        <p:grpSpPr>
          <a:xfrm>
            <a:off x="2919632" y="3355015"/>
            <a:ext cx="450507" cy="423722"/>
            <a:chOff x="-16044450" y="3317850"/>
            <a:chExt cx="304850" cy="286725"/>
          </a:xfrm>
        </p:grpSpPr>
        <p:sp>
          <p:nvSpPr>
            <p:cNvPr id="8433" name="Google Shape;8433;p9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7" name="Google Shape;8437;p9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8" name="Google Shape;8438;p93"/>
          <p:cNvGrpSpPr/>
          <p:nvPr/>
        </p:nvGrpSpPr>
        <p:grpSpPr>
          <a:xfrm>
            <a:off x="8042149" y="2243724"/>
            <a:ext cx="373662" cy="449030"/>
            <a:chOff x="-16018450" y="4058400"/>
            <a:chExt cx="252850" cy="303850"/>
          </a:xfrm>
        </p:grpSpPr>
        <p:sp>
          <p:nvSpPr>
            <p:cNvPr id="8439" name="Google Shape;8439;p9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3" name="Google Shape;8443;p9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3"/>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48" name="Shape 8448"/>
        <p:cNvGrpSpPr/>
        <p:nvPr/>
      </p:nvGrpSpPr>
      <p:grpSpPr>
        <a:xfrm>
          <a:off x="0" y="0"/>
          <a:ext cx="0" cy="0"/>
          <a:chOff x="0" y="0"/>
          <a:chExt cx="0" cy="0"/>
        </a:xfrm>
      </p:grpSpPr>
      <p:grpSp>
        <p:nvGrpSpPr>
          <p:cNvPr id="8449" name="Google Shape;8449;p94"/>
          <p:cNvGrpSpPr/>
          <p:nvPr/>
        </p:nvGrpSpPr>
        <p:grpSpPr>
          <a:xfrm>
            <a:off x="845901" y="1689241"/>
            <a:ext cx="442337" cy="419623"/>
            <a:chOff x="-6696925" y="3272575"/>
            <a:chExt cx="307200" cy="291425"/>
          </a:xfrm>
        </p:grpSpPr>
        <p:sp>
          <p:nvSpPr>
            <p:cNvPr id="8450" name="Google Shape;8450;p9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94"/>
          <p:cNvGrpSpPr/>
          <p:nvPr/>
        </p:nvGrpSpPr>
        <p:grpSpPr>
          <a:xfrm>
            <a:off x="845884" y="2204636"/>
            <a:ext cx="442373" cy="420775"/>
            <a:chOff x="-6690625" y="3631325"/>
            <a:chExt cx="307225" cy="292225"/>
          </a:xfrm>
        </p:grpSpPr>
        <p:sp>
          <p:nvSpPr>
            <p:cNvPr id="8453" name="Google Shape;8453;p9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94"/>
          <p:cNvGrpSpPr/>
          <p:nvPr/>
        </p:nvGrpSpPr>
        <p:grpSpPr>
          <a:xfrm>
            <a:off x="868005" y="2756972"/>
            <a:ext cx="421927" cy="419371"/>
            <a:chOff x="-6689825" y="3992050"/>
            <a:chExt cx="293025" cy="291250"/>
          </a:xfrm>
        </p:grpSpPr>
        <p:sp>
          <p:nvSpPr>
            <p:cNvPr id="8459" name="Google Shape;8459;p9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1" name="Google Shape;8471;p9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2" name="Google Shape;8472;p94"/>
          <p:cNvGrpSpPr/>
          <p:nvPr/>
        </p:nvGrpSpPr>
        <p:grpSpPr>
          <a:xfrm>
            <a:off x="3551317" y="2205192"/>
            <a:ext cx="423043" cy="419659"/>
            <a:chOff x="-4837325" y="3612425"/>
            <a:chExt cx="293800" cy="291450"/>
          </a:xfrm>
        </p:grpSpPr>
        <p:sp>
          <p:nvSpPr>
            <p:cNvPr id="8473" name="Google Shape;8473;p9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94"/>
          <p:cNvGrpSpPr/>
          <p:nvPr/>
        </p:nvGrpSpPr>
        <p:grpSpPr>
          <a:xfrm>
            <a:off x="3564349" y="2756826"/>
            <a:ext cx="420775" cy="419659"/>
            <a:chOff x="-4837325" y="3971575"/>
            <a:chExt cx="292225" cy="291450"/>
          </a:xfrm>
        </p:grpSpPr>
        <p:sp>
          <p:nvSpPr>
            <p:cNvPr id="8477" name="Google Shape;8477;p9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94"/>
          <p:cNvGrpSpPr/>
          <p:nvPr/>
        </p:nvGrpSpPr>
        <p:grpSpPr>
          <a:xfrm>
            <a:off x="6256364" y="1714185"/>
            <a:ext cx="430998" cy="369730"/>
            <a:chOff x="-3037625" y="3254850"/>
            <a:chExt cx="299325" cy="256775"/>
          </a:xfrm>
        </p:grpSpPr>
        <p:sp>
          <p:nvSpPr>
            <p:cNvPr id="8484" name="Google Shape;8484;p9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94"/>
          <p:cNvGrpSpPr/>
          <p:nvPr/>
        </p:nvGrpSpPr>
        <p:grpSpPr>
          <a:xfrm>
            <a:off x="6260324" y="2204615"/>
            <a:ext cx="423079" cy="420811"/>
            <a:chOff x="-3031325" y="3597450"/>
            <a:chExt cx="293825" cy="292250"/>
          </a:xfrm>
        </p:grpSpPr>
        <p:sp>
          <p:nvSpPr>
            <p:cNvPr id="8489" name="Google Shape;8489;p9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94"/>
          <p:cNvGrpSpPr/>
          <p:nvPr/>
        </p:nvGrpSpPr>
        <p:grpSpPr>
          <a:xfrm>
            <a:off x="6272798" y="2781214"/>
            <a:ext cx="421927" cy="370882"/>
            <a:chOff x="-3030525" y="3973150"/>
            <a:chExt cx="293025" cy="257575"/>
          </a:xfrm>
        </p:grpSpPr>
        <p:sp>
          <p:nvSpPr>
            <p:cNvPr id="8494" name="Google Shape;8494;p9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94"/>
          <p:cNvGrpSpPr/>
          <p:nvPr/>
        </p:nvGrpSpPr>
        <p:grpSpPr>
          <a:xfrm>
            <a:off x="1374391" y="3369426"/>
            <a:ext cx="421927" cy="297195"/>
            <a:chOff x="-1199300" y="3279250"/>
            <a:chExt cx="293025" cy="206400"/>
          </a:xfrm>
        </p:grpSpPr>
        <p:sp>
          <p:nvSpPr>
            <p:cNvPr id="8497" name="Google Shape;8497;p9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94"/>
          <p:cNvGrpSpPr/>
          <p:nvPr/>
        </p:nvGrpSpPr>
        <p:grpSpPr>
          <a:xfrm>
            <a:off x="1381477" y="1688773"/>
            <a:ext cx="444605" cy="420559"/>
            <a:chOff x="-6338550" y="3272950"/>
            <a:chExt cx="308775" cy="292075"/>
          </a:xfrm>
        </p:grpSpPr>
        <p:sp>
          <p:nvSpPr>
            <p:cNvPr id="8502" name="Google Shape;8502;p9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94"/>
          <p:cNvGrpSpPr/>
          <p:nvPr/>
        </p:nvGrpSpPr>
        <p:grpSpPr>
          <a:xfrm>
            <a:off x="1392817" y="2205194"/>
            <a:ext cx="421927" cy="419659"/>
            <a:chOff x="-6329100" y="3632100"/>
            <a:chExt cx="293025" cy="291450"/>
          </a:xfrm>
        </p:grpSpPr>
        <p:sp>
          <p:nvSpPr>
            <p:cNvPr id="8506" name="Google Shape;8506;p9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94"/>
          <p:cNvGrpSpPr/>
          <p:nvPr/>
        </p:nvGrpSpPr>
        <p:grpSpPr>
          <a:xfrm>
            <a:off x="1405867" y="2756828"/>
            <a:ext cx="419623" cy="419659"/>
            <a:chOff x="-6329875" y="3992050"/>
            <a:chExt cx="291425" cy="291450"/>
          </a:xfrm>
        </p:grpSpPr>
        <p:sp>
          <p:nvSpPr>
            <p:cNvPr id="8510" name="Google Shape;8510;p9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94"/>
          <p:cNvGrpSpPr/>
          <p:nvPr/>
        </p:nvGrpSpPr>
        <p:grpSpPr>
          <a:xfrm>
            <a:off x="4092004" y="1687530"/>
            <a:ext cx="423079" cy="423043"/>
            <a:chOff x="-4478975" y="3251700"/>
            <a:chExt cx="293825" cy="293800"/>
          </a:xfrm>
        </p:grpSpPr>
        <p:sp>
          <p:nvSpPr>
            <p:cNvPr id="8515" name="Google Shape;8515;p9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94"/>
          <p:cNvGrpSpPr/>
          <p:nvPr/>
        </p:nvGrpSpPr>
        <p:grpSpPr>
          <a:xfrm>
            <a:off x="4092004" y="2205192"/>
            <a:ext cx="423079" cy="419659"/>
            <a:chOff x="-4475825" y="3612425"/>
            <a:chExt cx="293825" cy="291450"/>
          </a:xfrm>
        </p:grpSpPr>
        <p:sp>
          <p:nvSpPr>
            <p:cNvPr id="8519" name="Google Shape;8519;p9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94"/>
          <p:cNvGrpSpPr/>
          <p:nvPr/>
        </p:nvGrpSpPr>
        <p:grpSpPr>
          <a:xfrm>
            <a:off x="4101077" y="2756844"/>
            <a:ext cx="428730" cy="419623"/>
            <a:chOff x="-4480550" y="3970800"/>
            <a:chExt cx="297750" cy="291425"/>
          </a:xfrm>
        </p:grpSpPr>
        <p:sp>
          <p:nvSpPr>
            <p:cNvPr id="8523" name="Google Shape;8523;p9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94"/>
          <p:cNvGrpSpPr/>
          <p:nvPr/>
        </p:nvGrpSpPr>
        <p:grpSpPr>
          <a:xfrm>
            <a:off x="6804910" y="1689221"/>
            <a:ext cx="415123" cy="419659"/>
            <a:chOff x="-2668225" y="3239075"/>
            <a:chExt cx="288300" cy="291450"/>
          </a:xfrm>
        </p:grpSpPr>
        <p:sp>
          <p:nvSpPr>
            <p:cNvPr id="8526" name="Google Shape;8526;p9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94"/>
          <p:cNvGrpSpPr/>
          <p:nvPr/>
        </p:nvGrpSpPr>
        <p:grpSpPr>
          <a:xfrm>
            <a:off x="6802066" y="2205191"/>
            <a:ext cx="420811" cy="419659"/>
            <a:chOff x="-2671375" y="3597450"/>
            <a:chExt cx="292250" cy="291450"/>
          </a:xfrm>
        </p:grpSpPr>
        <p:sp>
          <p:nvSpPr>
            <p:cNvPr id="8532" name="Google Shape;8532;p9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94"/>
          <p:cNvGrpSpPr/>
          <p:nvPr/>
        </p:nvGrpSpPr>
        <p:grpSpPr>
          <a:xfrm>
            <a:off x="6812849" y="2755691"/>
            <a:ext cx="423043" cy="421927"/>
            <a:chOff x="-2670575" y="3956600"/>
            <a:chExt cx="293800" cy="293025"/>
          </a:xfrm>
        </p:grpSpPr>
        <p:sp>
          <p:nvSpPr>
            <p:cNvPr id="8535" name="Google Shape;8535;p9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94"/>
          <p:cNvGrpSpPr/>
          <p:nvPr/>
        </p:nvGrpSpPr>
        <p:grpSpPr>
          <a:xfrm>
            <a:off x="3070370" y="3311947"/>
            <a:ext cx="426462" cy="418363"/>
            <a:chOff x="-1183550" y="3586525"/>
            <a:chExt cx="296175" cy="290550"/>
          </a:xfrm>
        </p:grpSpPr>
        <p:sp>
          <p:nvSpPr>
            <p:cNvPr id="8540" name="Google Shape;8540;p9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94"/>
          <p:cNvGrpSpPr/>
          <p:nvPr/>
        </p:nvGrpSpPr>
        <p:grpSpPr>
          <a:xfrm>
            <a:off x="1933980" y="1689799"/>
            <a:ext cx="420811" cy="418507"/>
            <a:chOff x="-5971525" y="3273750"/>
            <a:chExt cx="292250" cy="290650"/>
          </a:xfrm>
        </p:grpSpPr>
        <p:sp>
          <p:nvSpPr>
            <p:cNvPr id="8550" name="Google Shape;8550;p9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94"/>
          <p:cNvGrpSpPr/>
          <p:nvPr/>
        </p:nvGrpSpPr>
        <p:grpSpPr>
          <a:xfrm>
            <a:off x="1928310" y="2203826"/>
            <a:ext cx="432150" cy="422395"/>
            <a:chOff x="-5974675" y="3632100"/>
            <a:chExt cx="300125" cy="293350"/>
          </a:xfrm>
        </p:grpSpPr>
        <p:sp>
          <p:nvSpPr>
            <p:cNvPr id="8553" name="Google Shape;8553;p9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94"/>
          <p:cNvGrpSpPr/>
          <p:nvPr/>
        </p:nvGrpSpPr>
        <p:grpSpPr>
          <a:xfrm>
            <a:off x="1958351" y="2755694"/>
            <a:ext cx="395865" cy="421927"/>
            <a:chOff x="-5971525" y="3990475"/>
            <a:chExt cx="274925" cy="293025"/>
          </a:xfrm>
        </p:grpSpPr>
        <p:sp>
          <p:nvSpPr>
            <p:cNvPr id="8557" name="Google Shape;8557;p9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94"/>
          <p:cNvGrpSpPr/>
          <p:nvPr/>
        </p:nvGrpSpPr>
        <p:grpSpPr>
          <a:xfrm>
            <a:off x="4631558" y="1689798"/>
            <a:ext cx="420775" cy="418507"/>
            <a:chOff x="-4118225" y="3253275"/>
            <a:chExt cx="292225" cy="290650"/>
          </a:xfrm>
        </p:grpSpPr>
        <p:sp>
          <p:nvSpPr>
            <p:cNvPr id="8562" name="Google Shape;8562;p9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94"/>
          <p:cNvGrpSpPr/>
          <p:nvPr/>
        </p:nvGrpSpPr>
        <p:grpSpPr>
          <a:xfrm>
            <a:off x="4682008" y="2204922"/>
            <a:ext cx="319874" cy="420199"/>
            <a:chOff x="-4082800" y="3612425"/>
            <a:chExt cx="222150" cy="291825"/>
          </a:xfrm>
        </p:grpSpPr>
        <p:sp>
          <p:nvSpPr>
            <p:cNvPr id="8565" name="Google Shape;8565;p9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94"/>
          <p:cNvGrpSpPr/>
          <p:nvPr/>
        </p:nvGrpSpPr>
        <p:grpSpPr>
          <a:xfrm>
            <a:off x="4643456" y="2769876"/>
            <a:ext cx="420775" cy="393561"/>
            <a:chOff x="-4118225" y="3990475"/>
            <a:chExt cx="292225" cy="273325"/>
          </a:xfrm>
        </p:grpSpPr>
        <p:sp>
          <p:nvSpPr>
            <p:cNvPr id="8569" name="Google Shape;8569;p9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94"/>
          <p:cNvGrpSpPr/>
          <p:nvPr/>
        </p:nvGrpSpPr>
        <p:grpSpPr>
          <a:xfrm>
            <a:off x="7354110" y="1688087"/>
            <a:ext cx="394713" cy="421927"/>
            <a:chOff x="-2312225" y="3238300"/>
            <a:chExt cx="274125" cy="293025"/>
          </a:xfrm>
        </p:grpSpPr>
        <p:sp>
          <p:nvSpPr>
            <p:cNvPr id="8574" name="Google Shape;8574;p9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94"/>
          <p:cNvGrpSpPr/>
          <p:nvPr/>
        </p:nvGrpSpPr>
        <p:grpSpPr>
          <a:xfrm>
            <a:off x="7341062" y="2153586"/>
            <a:ext cx="420811" cy="522864"/>
            <a:chOff x="-2310650" y="3525775"/>
            <a:chExt cx="292250" cy="363125"/>
          </a:xfrm>
        </p:grpSpPr>
        <p:sp>
          <p:nvSpPr>
            <p:cNvPr id="8577" name="Google Shape;8577;p9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94"/>
          <p:cNvGrpSpPr/>
          <p:nvPr/>
        </p:nvGrpSpPr>
        <p:grpSpPr>
          <a:xfrm>
            <a:off x="7351827" y="2756825"/>
            <a:ext cx="423079" cy="419659"/>
            <a:chOff x="-2310650" y="3958175"/>
            <a:chExt cx="293825" cy="291450"/>
          </a:xfrm>
        </p:grpSpPr>
        <p:sp>
          <p:nvSpPr>
            <p:cNvPr id="8582" name="Google Shape;8582;p9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94"/>
          <p:cNvGrpSpPr/>
          <p:nvPr/>
        </p:nvGrpSpPr>
        <p:grpSpPr>
          <a:xfrm>
            <a:off x="4718688" y="3308459"/>
            <a:ext cx="424159" cy="419659"/>
            <a:chOff x="-1182750" y="3962900"/>
            <a:chExt cx="294575" cy="291450"/>
          </a:xfrm>
        </p:grpSpPr>
        <p:sp>
          <p:nvSpPr>
            <p:cNvPr id="8585" name="Google Shape;8585;p9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94"/>
          <p:cNvGrpSpPr/>
          <p:nvPr/>
        </p:nvGrpSpPr>
        <p:grpSpPr>
          <a:xfrm>
            <a:off x="2471824" y="1689223"/>
            <a:ext cx="424195" cy="419659"/>
            <a:chOff x="-5611575" y="3272950"/>
            <a:chExt cx="294600" cy="291450"/>
          </a:xfrm>
        </p:grpSpPr>
        <p:sp>
          <p:nvSpPr>
            <p:cNvPr id="8593" name="Google Shape;8593;p9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94"/>
          <p:cNvGrpSpPr/>
          <p:nvPr/>
        </p:nvGrpSpPr>
        <p:grpSpPr>
          <a:xfrm>
            <a:off x="2471824" y="2205770"/>
            <a:ext cx="424195" cy="418507"/>
            <a:chOff x="-5613150" y="3632900"/>
            <a:chExt cx="294600" cy="290650"/>
          </a:xfrm>
        </p:grpSpPr>
        <p:sp>
          <p:nvSpPr>
            <p:cNvPr id="8599" name="Google Shape;8599;p9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94"/>
          <p:cNvGrpSpPr/>
          <p:nvPr/>
        </p:nvGrpSpPr>
        <p:grpSpPr>
          <a:xfrm>
            <a:off x="2483722" y="2756270"/>
            <a:ext cx="424195" cy="420775"/>
            <a:chOff x="-5613150" y="3991275"/>
            <a:chExt cx="294600" cy="292225"/>
          </a:xfrm>
        </p:grpSpPr>
        <p:sp>
          <p:nvSpPr>
            <p:cNvPr id="8602" name="Google Shape;8602;p9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94"/>
          <p:cNvGrpSpPr/>
          <p:nvPr/>
        </p:nvGrpSpPr>
        <p:grpSpPr>
          <a:xfrm>
            <a:off x="5155210" y="1689438"/>
            <a:ext cx="434634" cy="419227"/>
            <a:chOff x="-3768700" y="3253275"/>
            <a:chExt cx="301850" cy="291150"/>
          </a:xfrm>
        </p:grpSpPr>
        <p:sp>
          <p:nvSpPr>
            <p:cNvPr id="8612" name="Google Shape;8612;p9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94"/>
          <p:cNvGrpSpPr/>
          <p:nvPr/>
        </p:nvGrpSpPr>
        <p:grpSpPr>
          <a:xfrm>
            <a:off x="5159293" y="2217090"/>
            <a:ext cx="426462" cy="395865"/>
            <a:chOff x="-3808700" y="3628950"/>
            <a:chExt cx="296175" cy="274925"/>
          </a:xfrm>
        </p:grpSpPr>
        <p:sp>
          <p:nvSpPr>
            <p:cNvPr id="8616" name="Google Shape;8616;p9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94"/>
          <p:cNvGrpSpPr/>
          <p:nvPr/>
        </p:nvGrpSpPr>
        <p:grpSpPr>
          <a:xfrm>
            <a:off x="5224504" y="2756412"/>
            <a:ext cx="419443" cy="420487"/>
            <a:chOff x="-3771675" y="3971775"/>
            <a:chExt cx="291300" cy="292025"/>
          </a:xfrm>
        </p:grpSpPr>
        <p:sp>
          <p:nvSpPr>
            <p:cNvPr id="8620" name="Google Shape;8620;p9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94"/>
          <p:cNvGrpSpPr/>
          <p:nvPr/>
        </p:nvGrpSpPr>
        <p:grpSpPr>
          <a:xfrm>
            <a:off x="7885948" y="1716461"/>
            <a:ext cx="420271" cy="320774"/>
            <a:chOff x="-1951475" y="3273100"/>
            <a:chExt cx="291875" cy="222775"/>
          </a:xfrm>
        </p:grpSpPr>
        <p:sp>
          <p:nvSpPr>
            <p:cNvPr id="8626" name="Google Shape;8626;p9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94"/>
          <p:cNvGrpSpPr/>
          <p:nvPr/>
        </p:nvGrpSpPr>
        <p:grpSpPr>
          <a:xfrm>
            <a:off x="7883429" y="2205191"/>
            <a:ext cx="425310" cy="419659"/>
            <a:chOff x="-1951475" y="3597450"/>
            <a:chExt cx="295375" cy="291450"/>
          </a:xfrm>
        </p:grpSpPr>
        <p:sp>
          <p:nvSpPr>
            <p:cNvPr id="8630" name="Google Shape;8630;p9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94"/>
          <p:cNvGrpSpPr/>
          <p:nvPr/>
        </p:nvGrpSpPr>
        <p:grpSpPr>
          <a:xfrm>
            <a:off x="7885680" y="2756825"/>
            <a:ext cx="444605" cy="419659"/>
            <a:chOff x="-1960150" y="3956600"/>
            <a:chExt cx="308775" cy="291450"/>
          </a:xfrm>
        </p:grpSpPr>
        <p:sp>
          <p:nvSpPr>
            <p:cNvPr id="8635" name="Google Shape;8635;p9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94"/>
          <p:cNvGrpSpPr/>
          <p:nvPr/>
        </p:nvGrpSpPr>
        <p:grpSpPr>
          <a:xfrm>
            <a:off x="1939718" y="3307636"/>
            <a:ext cx="420775" cy="420775"/>
            <a:chOff x="-804700" y="3226500"/>
            <a:chExt cx="292225" cy="292225"/>
          </a:xfrm>
        </p:grpSpPr>
        <p:sp>
          <p:nvSpPr>
            <p:cNvPr id="8638" name="Google Shape;8638;p9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94"/>
          <p:cNvGrpSpPr/>
          <p:nvPr/>
        </p:nvGrpSpPr>
        <p:grpSpPr>
          <a:xfrm>
            <a:off x="3019809" y="1688647"/>
            <a:ext cx="420775" cy="420811"/>
            <a:chOff x="-5251625" y="3272950"/>
            <a:chExt cx="292225" cy="292250"/>
          </a:xfrm>
        </p:grpSpPr>
        <p:sp>
          <p:nvSpPr>
            <p:cNvPr id="8646" name="Google Shape;8646;p9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94"/>
          <p:cNvGrpSpPr/>
          <p:nvPr/>
        </p:nvGrpSpPr>
        <p:grpSpPr>
          <a:xfrm>
            <a:off x="3016407" y="2204348"/>
            <a:ext cx="427578" cy="421351"/>
            <a:chOff x="-5254775" y="3631325"/>
            <a:chExt cx="296950" cy="292625"/>
          </a:xfrm>
        </p:grpSpPr>
        <p:sp>
          <p:nvSpPr>
            <p:cNvPr id="8650" name="Google Shape;8650;p9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94"/>
          <p:cNvGrpSpPr/>
          <p:nvPr/>
        </p:nvGrpSpPr>
        <p:grpSpPr>
          <a:xfrm>
            <a:off x="3032265" y="2756270"/>
            <a:ext cx="419659" cy="420775"/>
            <a:chOff x="-5251625" y="3991275"/>
            <a:chExt cx="291450" cy="292225"/>
          </a:xfrm>
        </p:grpSpPr>
        <p:sp>
          <p:nvSpPr>
            <p:cNvPr id="8658" name="Google Shape;8658;p9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94"/>
          <p:cNvGrpSpPr/>
          <p:nvPr/>
        </p:nvGrpSpPr>
        <p:grpSpPr>
          <a:xfrm>
            <a:off x="5772848" y="1689240"/>
            <a:ext cx="319874" cy="419623"/>
            <a:chOff x="-3365275" y="3253275"/>
            <a:chExt cx="222150" cy="291425"/>
          </a:xfrm>
        </p:grpSpPr>
        <p:sp>
          <p:nvSpPr>
            <p:cNvPr id="8664" name="Google Shape;8664;p9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94"/>
          <p:cNvGrpSpPr/>
          <p:nvPr/>
        </p:nvGrpSpPr>
        <p:grpSpPr>
          <a:xfrm>
            <a:off x="5746786" y="2204058"/>
            <a:ext cx="371998" cy="421927"/>
            <a:chOff x="-3383375" y="3611625"/>
            <a:chExt cx="258350" cy="293025"/>
          </a:xfrm>
        </p:grpSpPr>
        <p:sp>
          <p:nvSpPr>
            <p:cNvPr id="8667" name="Google Shape;8667;p9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94"/>
          <p:cNvGrpSpPr/>
          <p:nvPr/>
        </p:nvGrpSpPr>
        <p:grpSpPr>
          <a:xfrm>
            <a:off x="5809135" y="2756826"/>
            <a:ext cx="271097" cy="419659"/>
            <a:chOff x="-3347950" y="3971575"/>
            <a:chExt cx="188275" cy="291450"/>
          </a:xfrm>
        </p:grpSpPr>
        <p:sp>
          <p:nvSpPr>
            <p:cNvPr id="8670" name="Google Shape;8670;p9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9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94"/>
          <p:cNvGrpSpPr/>
          <p:nvPr/>
        </p:nvGrpSpPr>
        <p:grpSpPr>
          <a:xfrm>
            <a:off x="858994" y="3307061"/>
            <a:ext cx="371998" cy="421927"/>
            <a:chOff x="-1575775" y="3238300"/>
            <a:chExt cx="258350" cy="293025"/>
          </a:xfrm>
        </p:grpSpPr>
        <p:sp>
          <p:nvSpPr>
            <p:cNvPr id="8674" name="Google Shape;8674;p9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94"/>
          <p:cNvGrpSpPr/>
          <p:nvPr/>
        </p:nvGrpSpPr>
        <p:grpSpPr>
          <a:xfrm>
            <a:off x="2503892" y="3309051"/>
            <a:ext cx="423079" cy="424159"/>
            <a:chOff x="-1591550" y="3597475"/>
            <a:chExt cx="293825" cy="294575"/>
          </a:xfrm>
        </p:grpSpPr>
        <p:sp>
          <p:nvSpPr>
            <p:cNvPr id="8680" name="Google Shape;8680;p9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94"/>
          <p:cNvGrpSpPr/>
          <p:nvPr/>
        </p:nvGrpSpPr>
        <p:grpSpPr>
          <a:xfrm>
            <a:off x="4153362" y="3318663"/>
            <a:ext cx="421927" cy="399248"/>
            <a:chOff x="-1592325" y="3957400"/>
            <a:chExt cx="293025" cy="277275"/>
          </a:xfrm>
        </p:grpSpPr>
        <p:sp>
          <p:nvSpPr>
            <p:cNvPr id="8684" name="Google Shape;8684;p9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94"/>
          <p:cNvGrpSpPr/>
          <p:nvPr/>
        </p:nvGrpSpPr>
        <p:grpSpPr>
          <a:xfrm>
            <a:off x="3640232" y="3310744"/>
            <a:ext cx="369730" cy="420775"/>
            <a:chOff x="-778700" y="3612425"/>
            <a:chExt cx="256775" cy="292225"/>
          </a:xfrm>
        </p:grpSpPr>
        <p:sp>
          <p:nvSpPr>
            <p:cNvPr id="8689" name="Google Shape;8689;p9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94"/>
          <p:cNvGrpSpPr/>
          <p:nvPr/>
        </p:nvGrpSpPr>
        <p:grpSpPr>
          <a:xfrm>
            <a:off x="6111733" y="3828305"/>
            <a:ext cx="340731" cy="387641"/>
            <a:chOff x="7728464" y="1561258"/>
            <a:chExt cx="349719" cy="397866"/>
          </a:xfrm>
        </p:grpSpPr>
        <p:sp>
          <p:nvSpPr>
            <p:cNvPr id="8696" name="Google Shape;8696;p9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94"/>
          <p:cNvGrpSpPr/>
          <p:nvPr/>
        </p:nvGrpSpPr>
        <p:grpSpPr>
          <a:xfrm>
            <a:off x="4034702" y="3828305"/>
            <a:ext cx="387681" cy="387641"/>
            <a:chOff x="5611350" y="1561258"/>
            <a:chExt cx="397907" cy="397866"/>
          </a:xfrm>
        </p:grpSpPr>
        <p:sp>
          <p:nvSpPr>
            <p:cNvPr id="8699" name="Google Shape;8699;p9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94"/>
          <p:cNvGrpSpPr/>
          <p:nvPr/>
        </p:nvGrpSpPr>
        <p:grpSpPr>
          <a:xfrm>
            <a:off x="4553987" y="3925571"/>
            <a:ext cx="387610" cy="193109"/>
            <a:chOff x="6140660" y="1661097"/>
            <a:chExt cx="397835" cy="198202"/>
          </a:xfrm>
        </p:grpSpPr>
        <p:sp>
          <p:nvSpPr>
            <p:cNvPr id="8704" name="Google Shape;8704;p9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94"/>
          <p:cNvGrpSpPr/>
          <p:nvPr/>
        </p:nvGrpSpPr>
        <p:grpSpPr>
          <a:xfrm>
            <a:off x="5073202" y="3828305"/>
            <a:ext cx="387681" cy="387641"/>
            <a:chOff x="6669907" y="1561258"/>
            <a:chExt cx="397907" cy="397866"/>
          </a:xfrm>
        </p:grpSpPr>
        <p:sp>
          <p:nvSpPr>
            <p:cNvPr id="8709" name="Google Shape;8709;p9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94"/>
          <p:cNvGrpSpPr/>
          <p:nvPr/>
        </p:nvGrpSpPr>
        <p:grpSpPr>
          <a:xfrm>
            <a:off x="1958433" y="3885842"/>
            <a:ext cx="387681" cy="272572"/>
            <a:chOff x="3386036" y="1746339"/>
            <a:chExt cx="397907" cy="279762"/>
          </a:xfrm>
        </p:grpSpPr>
        <p:sp>
          <p:nvSpPr>
            <p:cNvPr id="8715" name="Google Shape;8715;p9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94"/>
          <p:cNvGrpSpPr/>
          <p:nvPr/>
        </p:nvGrpSpPr>
        <p:grpSpPr>
          <a:xfrm>
            <a:off x="2996130" y="3828288"/>
            <a:ext cx="387681" cy="387681"/>
            <a:chOff x="4417380" y="1687279"/>
            <a:chExt cx="397907" cy="397907"/>
          </a:xfrm>
        </p:grpSpPr>
        <p:sp>
          <p:nvSpPr>
            <p:cNvPr id="8718" name="Google Shape;8718;p9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94"/>
          <p:cNvGrpSpPr/>
          <p:nvPr/>
        </p:nvGrpSpPr>
        <p:grpSpPr>
          <a:xfrm>
            <a:off x="7942611" y="3308537"/>
            <a:ext cx="387661" cy="387661"/>
            <a:chOff x="2869999" y="1687279"/>
            <a:chExt cx="397887" cy="397887"/>
          </a:xfrm>
        </p:grpSpPr>
        <p:sp>
          <p:nvSpPr>
            <p:cNvPr id="8721" name="Google Shape;8721;p9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94"/>
          <p:cNvGrpSpPr/>
          <p:nvPr/>
        </p:nvGrpSpPr>
        <p:grpSpPr>
          <a:xfrm>
            <a:off x="2477718" y="3828664"/>
            <a:ext cx="386807" cy="386929"/>
            <a:chOff x="3902887" y="1687655"/>
            <a:chExt cx="397010" cy="397135"/>
          </a:xfrm>
        </p:grpSpPr>
        <p:sp>
          <p:nvSpPr>
            <p:cNvPr id="8724" name="Google Shape;8724;p9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94"/>
          <p:cNvGrpSpPr/>
          <p:nvPr/>
        </p:nvGrpSpPr>
        <p:grpSpPr>
          <a:xfrm>
            <a:off x="3515416" y="3828344"/>
            <a:ext cx="387681" cy="387681"/>
            <a:chOff x="4933458" y="1687279"/>
            <a:chExt cx="397907" cy="397907"/>
          </a:xfrm>
        </p:grpSpPr>
        <p:sp>
          <p:nvSpPr>
            <p:cNvPr id="8727" name="Google Shape;8727;p9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94"/>
          <p:cNvGrpSpPr/>
          <p:nvPr/>
        </p:nvGrpSpPr>
        <p:grpSpPr>
          <a:xfrm>
            <a:off x="5286246" y="3308537"/>
            <a:ext cx="387681" cy="387661"/>
            <a:chOff x="266768" y="1721375"/>
            <a:chExt cx="397907" cy="397887"/>
          </a:xfrm>
        </p:grpSpPr>
        <p:sp>
          <p:nvSpPr>
            <p:cNvPr id="8730" name="Google Shape;8730;p9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94"/>
          <p:cNvGrpSpPr/>
          <p:nvPr/>
        </p:nvGrpSpPr>
        <p:grpSpPr>
          <a:xfrm>
            <a:off x="7411672" y="3308924"/>
            <a:ext cx="387539" cy="386888"/>
            <a:chOff x="2408992" y="1722875"/>
            <a:chExt cx="397761" cy="397093"/>
          </a:xfrm>
        </p:grpSpPr>
        <p:sp>
          <p:nvSpPr>
            <p:cNvPr id="8733" name="Google Shape;8733;p9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94"/>
          <p:cNvGrpSpPr/>
          <p:nvPr/>
        </p:nvGrpSpPr>
        <p:grpSpPr>
          <a:xfrm>
            <a:off x="5592488" y="3828305"/>
            <a:ext cx="387641" cy="387641"/>
            <a:chOff x="7199196" y="1561258"/>
            <a:chExt cx="397866" cy="397866"/>
          </a:xfrm>
        </p:grpSpPr>
        <p:sp>
          <p:nvSpPr>
            <p:cNvPr id="8736" name="Google Shape;8736;p9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9" name="Google Shape;8739;p94"/>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740" name="Google Shape;8740;p94"/>
          <p:cNvGrpSpPr/>
          <p:nvPr/>
        </p:nvGrpSpPr>
        <p:grpSpPr>
          <a:xfrm>
            <a:off x="6348367" y="3308537"/>
            <a:ext cx="387661" cy="387661"/>
            <a:chOff x="1379798" y="1723250"/>
            <a:chExt cx="397887" cy="397887"/>
          </a:xfrm>
        </p:grpSpPr>
        <p:sp>
          <p:nvSpPr>
            <p:cNvPr id="8741" name="Google Shape;8741;p9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94"/>
          <p:cNvGrpSpPr/>
          <p:nvPr/>
        </p:nvGrpSpPr>
        <p:grpSpPr>
          <a:xfrm>
            <a:off x="5817327" y="3308537"/>
            <a:ext cx="387641" cy="387661"/>
            <a:chOff x="864491" y="1723250"/>
            <a:chExt cx="397866" cy="397887"/>
          </a:xfrm>
        </p:grpSpPr>
        <p:sp>
          <p:nvSpPr>
            <p:cNvPr id="8746" name="Google Shape;8746;p9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9" name="Google Shape;8749;p9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0" name="Google Shape;8750;p94"/>
          <p:cNvGrpSpPr/>
          <p:nvPr/>
        </p:nvGrpSpPr>
        <p:grpSpPr>
          <a:xfrm>
            <a:off x="6584154" y="3827060"/>
            <a:ext cx="388966" cy="388966"/>
            <a:chOff x="1190625" y="238125"/>
            <a:chExt cx="5235075" cy="5235075"/>
          </a:xfrm>
        </p:grpSpPr>
        <p:sp>
          <p:nvSpPr>
            <p:cNvPr id="8751" name="Google Shape;8751;p9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9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txBox="1"/>
          <p:nvPr>
            <p:ph type="title"/>
          </p:nvPr>
        </p:nvSpPr>
        <p:spPr>
          <a:xfrm>
            <a:off x="1231350" y="1307100"/>
            <a:ext cx="6681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Escopo</a:t>
            </a:r>
            <a:r>
              <a:rPr lang="en"/>
              <a:t> do </a:t>
            </a:r>
            <a:r>
              <a:rPr lang="en">
                <a:solidFill>
                  <a:schemeClr val="lt1"/>
                </a:solidFill>
              </a:rPr>
              <a:t>projeto</a:t>
            </a:r>
            <a:endParaRPr>
              <a:solidFill>
                <a:schemeClr val="lt1"/>
              </a:solidFill>
            </a:endParaRPr>
          </a:p>
        </p:txBody>
      </p:sp>
      <p:pic>
        <p:nvPicPr>
          <p:cNvPr id="332" name="Google Shape;332;p35" title="Título escopo do projeto.mp3">
            <a:hlinkClick r:id="rId3"/>
          </p:cNvPr>
          <p:cNvPicPr preferRelativeResize="0"/>
          <p:nvPr/>
        </p:nvPicPr>
        <p:blipFill>
          <a:blip r:embed="rId4">
            <a:alphaModFix/>
          </a:blip>
          <a:stretch>
            <a:fillRect/>
          </a:stretch>
        </p:blipFill>
        <p:spPr>
          <a:xfrm>
            <a:off x="152400" y="3988800"/>
            <a:ext cx="457200" cy="45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txBox="1"/>
          <p:nvPr>
            <p:ph type="title"/>
          </p:nvPr>
        </p:nvSpPr>
        <p:spPr>
          <a:xfrm>
            <a:off x="604300" y="2443050"/>
            <a:ext cx="3679200" cy="13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Escopo do Projeto</a:t>
            </a:r>
            <a:endParaRPr/>
          </a:p>
        </p:txBody>
      </p:sp>
      <p:sp>
        <p:nvSpPr>
          <p:cNvPr id="339" name="Google Shape;339;p36"/>
          <p:cNvSpPr txBox="1"/>
          <p:nvPr>
            <p:ph idx="2" type="title"/>
          </p:nvPr>
        </p:nvSpPr>
        <p:spPr>
          <a:xfrm>
            <a:off x="1912650" y="1026525"/>
            <a:ext cx="11781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340" name="Google Shape;340;p36"/>
          <p:cNvGrpSpPr/>
          <p:nvPr/>
        </p:nvGrpSpPr>
        <p:grpSpPr>
          <a:xfrm>
            <a:off x="7750375" y="3805150"/>
            <a:ext cx="1048300" cy="1048300"/>
            <a:chOff x="7750375" y="3805150"/>
            <a:chExt cx="1048300" cy="1048300"/>
          </a:xfrm>
        </p:grpSpPr>
        <p:sp>
          <p:nvSpPr>
            <p:cNvPr id="341" name="Google Shape;341;p36"/>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36"/>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3986450" y="1656075"/>
            <a:ext cx="2450100" cy="474900"/>
          </a:xfrm>
          <a:prstGeom prst="roundRect">
            <a:avLst>
              <a:gd fmla="val 16667" name="adj"/>
            </a:avLst>
          </a:prstGeom>
          <a:solidFill>
            <a:srgbClr val="4CD2F8">
              <a:alpha val="33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E2A47"/>
                </a:solidFill>
                <a:latin typeface="Montserrat ExtraBold"/>
                <a:ea typeface="Montserrat ExtraBold"/>
                <a:cs typeface="Montserrat ExtraBold"/>
                <a:sym typeface="Montserrat ExtraBold"/>
              </a:rPr>
              <a:t>1. </a:t>
            </a:r>
            <a:r>
              <a:rPr lang="en" sz="2000">
                <a:solidFill>
                  <a:srgbClr val="0E2A47"/>
                </a:solidFill>
                <a:latin typeface="Montserrat ExtraBold"/>
                <a:ea typeface="Montserrat ExtraBold"/>
                <a:cs typeface="Montserrat ExtraBold"/>
                <a:sym typeface="Montserrat ExtraBold"/>
              </a:rPr>
              <a:t>Objetivo Geral</a:t>
            </a:r>
            <a:endParaRPr sz="2000">
              <a:solidFill>
                <a:srgbClr val="0E2A47"/>
              </a:solidFill>
              <a:latin typeface="Montserrat ExtraBold"/>
              <a:ea typeface="Montserrat ExtraBold"/>
              <a:cs typeface="Montserrat ExtraBold"/>
              <a:sym typeface="Montserrat ExtraBold"/>
            </a:endParaRPr>
          </a:p>
        </p:txBody>
      </p:sp>
      <p:sp>
        <p:nvSpPr>
          <p:cNvPr id="346" name="Google Shape;346;p36"/>
          <p:cNvSpPr/>
          <p:nvPr/>
        </p:nvSpPr>
        <p:spPr>
          <a:xfrm>
            <a:off x="5473800" y="2299625"/>
            <a:ext cx="2957100" cy="435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 sz="2000">
                <a:solidFill>
                  <a:srgbClr val="0E2A47"/>
                </a:solidFill>
                <a:latin typeface="Montserrat ExtraBold"/>
                <a:ea typeface="Montserrat ExtraBold"/>
                <a:cs typeface="Montserrat ExtraBold"/>
                <a:sym typeface="Montserrat ExtraBold"/>
              </a:rPr>
              <a:t>2</a:t>
            </a:r>
            <a:r>
              <a:rPr lang="en" sz="2000">
                <a:solidFill>
                  <a:srgbClr val="0E2A47"/>
                </a:solidFill>
                <a:latin typeface="Montserrat ExtraBold"/>
                <a:ea typeface="Montserrat ExtraBold"/>
                <a:cs typeface="Montserrat ExtraBold"/>
                <a:sym typeface="Montserrat ExtraBold"/>
              </a:rPr>
              <a:t>. Requisitos Gerais</a:t>
            </a:r>
            <a:endParaRPr/>
          </a:p>
        </p:txBody>
      </p:sp>
      <p:sp>
        <p:nvSpPr>
          <p:cNvPr id="347" name="Google Shape;347;p36"/>
          <p:cNvSpPr/>
          <p:nvPr/>
        </p:nvSpPr>
        <p:spPr>
          <a:xfrm>
            <a:off x="4785850" y="2903875"/>
            <a:ext cx="1091100" cy="435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E2A47"/>
                </a:solidFill>
                <a:latin typeface="Montserrat ExtraBold"/>
                <a:ea typeface="Montserrat ExtraBold"/>
                <a:cs typeface="Montserrat ExtraBold"/>
                <a:sym typeface="Montserrat ExtraBold"/>
              </a:rPr>
              <a:t>3</a:t>
            </a:r>
            <a:r>
              <a:rPr lang="en" sz="2000">
                <a:solidFill>
                  <a:srgbClr val="0E2A47"/>
                </a:solidFill>
                <a:latin typeface="Montserrat ExtraBold"/>
                <a:ea typeface="Montserrat ExtraBold"/>
                <a:cs typeface="Montserrat ExtraBold"/>
                <a:sym typeface="Montserrat ExtraBold"/>
              </a:rPr>
              <a:t>. EAP</a:t>
            </a:r>
            <a:endParaRPr/>
          </a:p>
        </p:txBody>
      </p:sp>
      <p:pic>
        <p:nvPicPr>
          <p:cNvPr id="348" name="Google Shape;348;p36" title="Escopo do projeto.mp3">
            <a:hlinkClick r:id="rId3"/>
          </p:cNvPr>
          <p:cNvPicPr preferRelativeResize="0"/>
          <p:nvPr/>
        </p:nvPicPr>
        <p:blipFill>
          <a:blip r:embed="rId4">
            <a:alphaModFix/>
          </a:blip>
          <a:stretch>
            <a:fillRect/>
          </a:stretch>
        </p:blipFill>
        <p:spPr>
          <a:xfrm>
            <a:off x="152400" y="390075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500"/>
                                        <p:tgtEl>
                                          <p:spTgt spid="3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ph type="title"/>
          </p:nvPr>
        </p:nvSpPr>
        <p:spPr>
          <a:xfrm>
            <a:off x="1749150" y="3061014"/>
            <a:ext cx="5645700" cy="43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Objetivo Geral —</a:t>
            </a:r>
            <a:endParaRPr/>
          </a:p>
        </p:txBody>
      </p:sp>
      <p:sp>
        <p:nvSpPr>
          <p:cNvPr id="354" name="Google Shape;354;p37"/>
          <p:cNvSpPr txBox="1"/>
          <p:nvPr>
            <p:ph idx="1" type="subTitle"/>
          </p:nvPr>
        </p:nvSpPr>
        <p:spPr>
          <a:xfrm>
            <a:off x="1552875" y="1645100"/>
            <a:ext cx="5937600" cy="14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a:t>
            </a:r>
            <a:r>
              <a:rPr lang="en" sz="2600"/>
              <a:t>O objetivo central do projeto é o desenvolvimento de um gerador eólico voltado para a aplicação residencial.</a:t>
            </a:r>
            <a:r>
              <a:rPr lang="en" sz="2600"/>
              <a:t>”</a:t>
            </a:r>
            <a:endParaRPr sz="2600"/>
          </a:p>
        </p:txBody>
      </p:sp>
      <p:pic>
        <p:nvPicPr>
          <p:cNvPr id="355" name="Google Shape;355;p37" title="Objetivo Geral.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ying Goodbye to a Co-Worker - Business Meeting by Slidesgo">
  <a:themeElements>
    <a:clrScheme name="Simple Light">
      <a:dk1>
        <a:srgbClr val="1C448A"/>
      </a:dk1>
      <a:lt1>
        <a:srgbClr val="FFFFFF"/>
      </a:lt1>
      <a:dk2>
        <a:srgbClr val="EAB625"/>
      </a:dk2>
      <a:lt2>
        <a:srgbClr val="000000"/>
      </a:lt2>
      <a:accent1>
        <a:srgbClr val="47A3F7"/>
      </a:accent1>
      <a:accent2>
        <a:srgbClr val="4CD2F8"/>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